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2/14/2023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‹#›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2/14/2023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‹#›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2/14/2023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‹#›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2/14/2023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‹#›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2/14/2023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‹#›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14182" y="111379"/>
            <a:ext cx="1130173" cy="2043176"/>
          </a:xfrm>
          <a:custGeom>
            <a:avLst/>
            <a:gdLst/>
            <a:ahLst/>
            <a:cxnLst/>
            <a:rect l="l" t="t" r="r" b="b"/>
            <a:pathLst>
              <a:path w="1130173" h="2043176">
                <a:moveTo>
                  <a:pt x="114808" y="0"/>
                </a:moveTo>
                <a:lnTo>
                  <a:pt x="0" y="61595"/>
                </a:lnTo>
                <a:lnTo>
                  <a:pt x="757555" y="1720977"/>
                </a:lnTo>
                <a:lnTo>
                  <a:pt x="923036" y="1845691"/>
                </a:lnTo>
                <a:lnTo>
                  <a:pt x="1086485" y="2035175"/>
                </a:lnTo>
                <a:lnTo>
                  <a:pt x="1130173" y="2043176"/>
                </a:lnTo>
                <a:lnTo>
                  <a:pt x="1061593" y="1804543"/>
                </a:lnTo>
                <a:lnTo>
                  <a:pt x="1084326" y="1650492"/>
                </a:lnTo>
                <a:lnTo>
                  <a:pt x="342519" y="10668"/>
                </a:lnTo>
                <a:lnTo>
                  <a:pt x="114808" y="0"/>
                </a:lnTo>
                <a:close/>
              </a:path>
            </a:pathLst>
          </a:custGeom>
          <a:solidFill>
            <a:srgbClr val="6F3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66633" y="231013"/>
            <a:ext cx="972185" cy="1530222"/>
          </a:xfrm>
          <a:custGeom>
            <a:avLst/>
            <a:gdLst/>
            <a:ahLst/>
            <a:cxnLst/>
            <a:rect l="l" t="t" r="r" b="b"/>
            <a:pathLst>
              <a:path w="972185" h="1530222">
                <a:moveTo>
                  <a:pt x="340233" y="0"/>
                </a:moveTo>
                <a:lnTo>
                  <a:pt x="90170" y="33273"/>
                </a:lnTo>
                <a:lnTo>
                  <a:pt x="0" y="75437"/>
                </a:lnTo>
                <a:lnTo>
                  <a:pt x="662559" y="1530222"/>
                </a:lnTo>
                <a:lnTo>
                  <a:pt x="797687" y="1415541"/>
                </a:lnTo>
                <a:lnTo>
                  <a:pt x="972185" y="1394967"/>
                </a:lnTo>
                <a:lnTo>
                  <a:pt x="340233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101" y="5564251"/>
            <a:ext cx="1728849" cy="1030224"/>
          </a:xfrm>
          <a:custGeom>
            <a:avLst/>
            <a:gdLst/>
            <a:ahLst/>
            <a:cxnLst/>
            <a:rect l="l" t="t" r="r" b="b"/>
            <a:pathLst>
              <a:path w="1728849" h="1030224">
                <a:moveTo>
                  <a:pt x="1256776" y="996886"/>
                </a:moveTo>
                <a:lnTo>
                  <a:pt x="1094294" y="996886"/>
                </a:lnTo>
                <a:lnTo>
                  <a:pt x="1246757" y="1030224"/>
                </a:lnTo>
                <a:lnTo>
                  <a:pt x="1260219" y="1000061"/>
                </a:lnTo>
                <a:lnTo>
                  <a:pt x="1256776" y="996886"/>
                </a:lnTo>
                <a:close/>
              </a:path>
              <a:path w="1728849" h="1030224">
                <a:moveTo>
                  <a:pt x="111974" y="372198"/>
                </a:moveTo>
                <a:lnTo>
                  <a:pt x="36529" y="403948"/>
                </a:lnTo>
                <a:lnTo>
                  <a:pt x="0" y="504761"/>
                </a:lnTo>
                <a:lnTo>
                  <a:pt x="43676" y="618274"/>
                </a:lnTo>
                <a:lnTo>
                  <a:pt x="904492" y="1022286"/>
                </a:lnTo>
                <a:lnTo>
                  <a:pt x="1094294" y="996886"/>
                </a:lnTo>
                <a:lnTo>
                  <a:pt x="1256776" y="996886"/>
                </a:lnTo>
                <a:lnTo>
                  <a:pt x="1127644" y="877824"/>
                </a:lnTo>
                <a:lnTo>
                  <a:pt x="1103263" y="705586"/>
                </a:lnTo>
                <a:lnTo>
                  <a:pt x="883055" y="705586"/>
                </a:lnTo>
                <a:lnTo>
                  <a:pt x="111974" y="372198"/>
                </a:lnTo>
                <a:close/>
              </a:path>
              <a:path w="1728849" h="1030224">
                <a:moveTo>
                  <a:pt x="861617" y="0"/>
                </a:moveTo>
                <a:lnTo>
                  <a:pt x="760766" y="22225"/>
                </a:lnTo>
                <a:lnTo>
                  <a:pt x="705178" y="84074"/>
                </a:lnTo>
                <a:lnTo>
                  <a:pt x="744079" y="226148"/>
                </a:lnTo>
                <a:lnTo>
                  <a:pt x="524115" y="349973"/>
                </a:lnTo>
                <a:lnTo>
                  <a:pt x="780616" y="375373"/>
                </a:lnTo>
                <a:lnTo>
                  <a:pt x="883055" y="705586"/>
                </a:lnTo>
                <a:lnTo>
                  <a:pt x="1103263" y="705586"/>
                </a:lnTo>
                <a:lnTo>
                  <a:pt x="1056968" y="378548"/>
                </a:lnTo>
                <a:lnTo>
                  <a:pt x="1698623" y="261874"/>
                </a:lnTo>
                <a:lnTo>
                  <a:pt x="1726945" y="167411"/>
                </a:lnTo>
                <a:lnTo>
                  <a:pt x="1013293" y="167411"/>
                </a:lnTo>
                <a:lnTo>
                  <a:pt x="968030" y="25336"/>
                </a:lnTo>
                <a:lnTo>
                  <a:pt x="861617" y="0"/>
                </a:lnTo>
                <a:close/>
              </a:path>
              <a:path w="1728849" h="1030224">
                <a:moveTo>
                  <a:pt x="1666873" y="79311"/>
                </a:moveTo>
                <a:lnTo>
                  <a:pt x="1013293" y="167411"/>
                </a:lnTo>
                <a:lnTo>
                  <a:pt x="1726945" y="167411"/>
                </a:lnTo>
                <a:lnTo>
                  <a:pt x="1728849" y="161061"/>
                </a:lnTo>
                <a:lnTo>
                  <a:pt x="1666873" y="7931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22425" y="5686425"/>
            <a:ext cx="112775" cy="204787"/>
          </a:xfrm>
          <a:custGeom>
            <a:avLst/>
            <a:gdLst/>
            <a:ahLst/>
            <a:cxnLst/>
            <a:rect l="l" t="t" r="r" b="b"/>
            <a:pathLst>
              <a:path w="112775" h="204787">
                <a:moveTo>
                  <a:pt x="94614" y="0"/>
                </a:moveTo>
                <a:lnTo>
                  <a:pt x="0" y="5549"/>
                </a:lnTo>
                <a:lnTo>
                  <a:pt x="6350" y="204787"/>
                </a:lnTo>
                <a:lnTo>
                  <a:pt x="112775" y="184937"/>
                </a:lnTo>
                <a:lnTo>
                  <a:pt x="94614" y="0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751" y="5991225"/>
            <a:ext cx="1257298" cy="650875"/>
          </a:xfrm>
          <a:custGeom>
            <a:avLst/>
            <a:gdLst/>
            <a:ahLst/>
            <a:cxnLst/>
            <a:rect l="l" t="t" r="r" b="b"/>
            <a:pathLst>
              <a:path w="1257298" h="650875">
                <a:moveTo>
                  <a:pt x="1253234" y="623925"/>
                </a:moveTo>
                <a:lnTo>
                  <a:pt x="1070215" y="623925"/>
                </a:lnTo>
                <a:lnTo>
                  <a:pt x="1240661" y="650875"/>
                </a:lnTo>
                <a:lnTo>
                  <a:pt x="1257298" y="627888"/>
                </a:lnTo>
                <a:lnTo>
                  <a:pt x="1253234" y="623925"/>
                </a:lnTo>
                <a:close/>
              </a:path>
              <a:path w="1257298" h="650875">
                <a:moveTo>
                  <a:pt x="108609" y="0"/>
                </a:moveTo>
                <a:lnTo>
                  <a:pt x="36466" y="25374"/>
                </a:lnTo>
                <a:lnTo>
                  <a:pt x="0" y="118922"/>
                </a:lnTo>
                <a:lnTo>
                  <a:pt x="33295" y="236245"/>
                </a:lnTo>
                <a:lnTo>
                  <a:pt x="907693" y="642950"/>
                </a:lnTo>
                <a:lnTo>
                  <a:pt x="1070215" y="623925"/>
                </a:lnTo>
                <a:lnTo>
                  <a:pt x="1253234" y="623925"/>
                </a:lnTo>
                <a:lnTo>
                  <a:pt x="1132051" y="505790"/>
                </a:lnTo>
                <a:lnTo>
                  <a:pt x="1055152" y="411454"/>
                </a:lnTo>
                <a:lnTo>
                  <a:pt x="1086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04787" y="6045200"/>
            <a:ext cx="833437" cy="593725"/>
          </a:xfrm>
          <a:custGeom>
            <a:avLst/>
            <a:gdLst/>
            <a:ahLst/>
            <a:cxnLst/>
            <a:rect l="l" t="t" r="r" b="b"/>
            <a:pathLst>
              <a:path w="833437" h="593725">
                <a:moveTo>
                  <a:pt x="61975" y="0"/>
                </a:moveTo>
                <a:lnTo>
                  <a:pt x="0" y="100939"/>
                </a:lnTo>
                <a:lnTo>
                  <a:pt x="0" y="258318"/>
                </a:lnTo>
                <a:lnTo>
                  <a:pt x="732536" y="593725"/>
                </a:lnTo>
                <a:lnTo>
                  <a:pt x="746048" y="424434"/>
                </a:lnTo>
                <a:lnTo>
                  <a:pt x="833437" y="335406"/>
                </a:lnTo>
                <a:lnTo>
                  <a:pt x="61975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69937" y="5607050"/>
            <a:ext cx="214312" cy="192087"/>
          </a:xfrm>
          <a:custGeom>
            <a:avLst/>
            <a:gdLst/>
            <a:ahLst/>
            <a:cxnLst/>
            <a:rect l="l" t="t" r="r" b="b"/>
            <a:pathLst>
              <a:path w="214312" h="192087">
                <a:moveTo>
                  <a:pt x="126072" y="0"/>
                </a:moveTo>
                <a:lnTo>
                  <a:pt x="0" y="22313"/>
                </a:lnTo>
                <a:lnTo>
                  <a:pt x="25209" y="192087"/>
                </a:lnTo>
                <a:lnTo>
                  <a:pt x="129222" y="116370"/>
                </a:lnTo>
                <a:lnTo>
                  <a:pt x="214312" y="110794"/>
                </a:lnTo>
                <a:lnTo>
                  <a:pt x="197764" y="28689"/>
                </a:lnTo>
                <a:lnTo>
                  <a:pt x="126072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17587" y="6608762"/>
            <a:ext cx="120650" cy="177800"/>
          </a:xfrm>
          <a:custGeom>
            <a:avLst/>
            <a:gdLst/>
            <a:ahLst/>
            <a:cxnLst/>
            <a:rect l="l" t="t" r="r" b="b"/>
            <a:pathLst>
              <a:path w="120650" h="177800">
                <a:moveTo>
                  <a:pt x="57150" y="0"/>
                </a:moveTo>
                <a:lnTo>
                  <a:pt x="0" y="6350"/>
                </a:lnTo>
                <a:lnTo>
                  <a:pt x="120650" y="177800"/>
                </a:lnTo>
                <a:lnTo>
                  <a:pt x="120650" y="3175"/>
                </a:lnTo>
                <a:lnTo>
                  <a:pt x="5715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00100" y="5726112"/>
            <a:ext cx="306387" cy="608012"/>
          </a:xfrm>
          <a:custGeom>
            <a:avLst/>
            <a:gdLst/>
            <a:ahLst/>
            <a:cxnLst/>
            <a:rect l="l" t="t" r="r" b="b"/>
            <a:pathLst>
              <a:path w="306387" h="608012">
                <a:moveTo>
                  <a:pt x="69062" y="0"/>
                </a:moveTo>
                <a:lnTo>
                  <a:pt x="0" y="63665"/>
                </a:lnTo>
                <a:lnTo>
                  <a:pt x="120650" y="538772"/>
                </a:lnTo>
                <a:lnTo>
                  <a:pt x="221462" y="572998"/>
                </a:lnTo>
                <a:lnTo>
                  <a:pt x="306387" y="608012"/>
                </a:lnTo>
                <a:lnTo>
                  <a:pt x="184150" y="4775"/>
                </a:lnTo>
                <a:lnTo>
                  <a:pt x="69062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60450" y="5699125"/>
            <a:ext cx="577850" cy="276225"/>
          </a:xfrm>
          <a:custGeom>
            <a:avLst/>
            <a:gdLst/>
            <a:ahLst/>
            <a:cxnLst/>
            <a:rect l="l" t="t" r="r" b="b"/>
            <a:pathLst>
              <a:path w="577850" h="276225">
                <a:moveTo>
                  <a:pt x="549275" y="0"/>
                </a:moveTo>
                <a:lnTo>
                  <a:pt x="0" y="84137"/>
                </a:lnTo>
                <a:lnTo>
                  <a:pt x="22225" y="276225"/>
                </a:lnTo>
                <a:lnTo>
                  <a:pt x="567563" y="188112"/>
                </a:lnTo>
                <a:lnTo>
                  <a:pt x="577850" y="34124"/>
                </a:lnTo>
                <a:lnTo>
                  <a:pt x="549275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50862" y="5862637"/>
            <a:ext cx="247650" cy="106362"/>
          </a:xfrm>
          <a:custGeom>
            <a:avLst/>
            <a:gdLst/>
            <a:ahLst/>
            <a:cxnLst/>
            <a:rect l="l" t="t" r="r" b="b"/>
            <a:pathLst>
              <a:path w="247650" h="106362">
                <a:moveTo>
                  <a:pt x="215900" y="0"/>
                </a:moveTo>
                <a:lnTo>
                  <a:pt x="0" y="61455"/>
                </a:lnTo>
                <a:lnTo>
                  <a:pt x="247650" y="106362"/>
                </a:lnTo>
                <a:lnTo>
                  <a:pt x="215900" y="0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92162" y="5694362"/>
            <a:ext cx="249237" cy="138112"/>
          </a:xfrm>
          <a:custGeom>
            <a:avLst/>
            <a:gdLst/>
            <a:ahLst/>
            <a:cxnLst/>
            <a:rect l="l" t="t" r="r" b="b"/>
            <a:pathLst>
              <a:path w="249237" h="138112">
                <a:moveTo>
                  <a:pt x="169608" y="0"/>
                </a:moveTo>
                <a:lnTo>
                  <a:pt x="90779" y="7886"/>
                </a:lnTo>
                <a:lnTo>
                  <a:pt x="0" y="84442"/>
                </a:lnTo>
                <a:lnTo>
                  <a:pt x="10350" y="138112"/>
                </a:lnTo>
                <a:lnTo>
                  <a:pt x="58928" y="79705"/>
                </a:lnTo>
                <a:lnTo>
                  <a:pt x="132981" y="52882"/>
                </a:lnTo>
                <a:lnTo>
                  <a:pt x="242966" y="52882"/>
                </a:lnTo>
                <a:lnTo>
                  <a:pt x="232511" y="21310"/>
                </a:lnTo>
                <a:lnTo>
                  <a:pt x="169608" y="0"/>
                </a:lnTo>
                <a:close/>
              </a:path>
              <a:path w="249237" h="138112">
                <a:moveTo>
                  <a:pt x="242966" y="52882"/>
                </a:moveTo>
                <a:lnTo>
                  <a:pt x="132981" y="52882"/>
                </a:lnTo>
                <a:lnTo>
                  <a:pt x="249237" y="71818"/>
                </a:lnTo>
                <a:lnTo>
                  <a:pt x="242966" y="528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09650" y="6567487"/>
            <a:ext cx="182562" cy="211138"/>
          </a:xfrm>
          <a:custGeom>
            <a:avLst/>
            <a:gdLst/>
            <a:ahLst/>
            <a:cxnLst/>
            <a:rect l="l" t="t" r="r" b="b"/>
            <a:pathLst>
              <a:path w="182562" h="211138">
                <a:moveTo>
                  <a:pt x="56362" y="3175"/>
                </a:moveTo>
                <a:lnTo>
                  <a:pt x="0" y="31750"/>
                </a:lnTo>
                <a:lnTo>
                  <a:pt x="127000" y="211138"/>
                </a:lnTo>
                <a:lnTo>
                  <a:pt x="182562" y="199232"/>
                </a:lnTo>
                <a:lnTo>
                  <a:pt x="181281" y="156375"/>
                </a:lnTo>
                <a:lnTo>
                  <a:pt x="142087" y="156375"/>
                </a:lnTo>
                <a:lnTo>
                  <a:pt x="56362" y="3175"/>
                </a:lnTo>
                <a:close/>
              </a:path>
              <a:path w="182562" h="211138">
                <a:moveTo>
                  <a:pt x="131762" y="0"/>
                </a:moveTo>
                <a:lnTo>
                  <a:pt x="142087" y="156375"/>
                </a:lnTo>
                <a:lnTo>
                  <a:pt x="181281" y="156375"/>
                </a:lnTo>
                <a:lnTo>
                  <a:pt x="177012" y="13500"/>
                </a:lnTo>
                <a:lnTo>
                  <a:pt x="131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593850" y="5654675"/>
            <a:ext cx="68325" cy="185737"/>
          </a:xfrm>
          <a:custGeom>
            <a:avLst/>
            <a:gdLst/>
            <a:ahLst/>
            <a:cxnLst/>
            <a:rect l="l" t="t" r="r" b="b"/>
            <a:pathLst>
              <a:path w="68325" h="185737">
                <a:moveTo>
                  <a:pt x="36068" y="0"/>
                </a:moveTo>
                <a:lnTo>
                  <a:pt x="0" y="15074"/>
                </a:lnTo>
                <a:lnTo>
                  <a:pt x="28193" y="73812"/>
                </a:lnTo>
                <a:lnTo>
                  <a:pt x="34543" y="122237"/>
                </a:lnTo>
                <a:lnTo>
                  <a:pt x="21209" y="185737"/>
                </a:lnTo>
                <a:lnTo>
                  <a:pt x="62737" y="174625"/>
                </a:lnTo>
                <a:lnTo>
                  <a:pt x="68325" y="92075"/>
                </a:lnTo>
                <a:lnTo>
                  <a:pt x="36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0651" y="5924550"/>
            <a:ext cx="944561" cy="396875"/>
          </a:xfrm>
          <a:custGeom>
            <a:avLst/>
            <a:gdLst/>
            <a:ahLst/>
            <a:cxnLst/>
            <a:rect l="l" t="t" r="r" b="b"/>
            <a:pathLst>
              <a:path w="944561" h="396875">
                <a:moveTo>
                  <a:pt x="79373" y="0"/>
                </a:moveTo>
                <a:lnTo>
                  <a:pt x="0" y="21424"/>
                </a:lnTo>
                <a:lnTo>
                  <a:pt x="854073" y="396875"/>
                </a:lnTo>
                <a:lnTo>
                  <a:pt x="944561" y="388937"/>
                </a:lnTo>
                <a:lnTo>
                  <a:pt x="793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12750" y="6169025"/>
            <a:ext cx="382546" cy="234950"/>
          </a:xfrm>
          <a:custGeom>
            <a:avLst/>
            <a:gdLst/>
            <a:ahLst/>
            <a:cxnLst/>
            <a:rect l="l" t="t" r="r" b="b"/>
            <a:pathLst>
              <a:path w="382546" h="234950">
                <a:moveTo>
                  <a:pt x="39611" y="63500"/>
                </a:moveTo>
                <a:lnTo>
                  <a:pt x="84759" y="129374"/>
                </a:lnTo>
                <a:lnTo>
                  <a:pt x="215455" y="214312"/>
                </a:lnTo>
                <a:lnTo>
                  <a:pt x="369138" y="234950"/>
                </a:lnTo>
                <a:lnTo>
                  <a:pt x="382546" y="192874"/>
                </a:lnTo>
                <a:lnTo>
                  <a:pt x="348538" y="192874"/>
                </a:lnTo>
                <a:lnTo>
                  <a:pt x="258229" y="182562"/>
                </a:lnTo>
                <a:lnTo>
                  <a:pt x="110109" y="115887"/>
                </a:lnTo>
                <a:lnTo>
                  <a:pt x="39611" y="63500"/>
                </a:lnTo>
                <a:close/>
              </a:path>
              <a:path w="382546" h="234950">
                <a:moveTo>
                  <a:pt x="0" y="0"/>
                </a:moveTo>
                <a:lnTo>
                  <a:pt x="11087" y="26987"/>
                </a:lnTo>
                <a:lnTo>
                  <a:pt x="126745" y="52387"/>
                </a:lnTo>
                <a:lnTo>
                  <a:pt x="256654" y="108737"/>
                </a:lnTo>
                <a:lnTo>
                  <a:pt x="348538" y="192874"/>
                </a:lnTo>
                <a:lnTo>
                  <a:pt x="382546" y="192874"/>
                </a:lnTo>
                <a:lnTo>
                  <a:pt x="387350" y="177800"/>
                </a:lnTo>
                <a:lnTo>
                  <a:pt x="312102" y="95250"/>
                </a:lnTo>
                <a:lnTo>
                  <a:pt x="134658" y="13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96937" y="5842000"/>
            <a:ext cx="169862" cy="377825"/>
          </a:xfrm>
          <a:custGeom>
            <a:avLst/>
            <a:gdLst/>
            <a:ahLst/>
            <a:cxnLst/>
            <a:rect l="l" t="t" r="r" b="b"/>
            <a:pathLst>
              <a:path w="169862" h="377825">
                <a:moveTo>
                  <a:pt x="19138" y="0"/>
                </a:moveTo>
                <a:lnTo>
                  <a:pt x="0" y="45059"/>
                </a:lnTo>
                <a:lnTo>
                  <a:pt x="23926" y="271906"/>
                </a:lnTo>
                <a:lnTo>
                  <a:pt x="77355" y="377825"/>
                </a:lnTo>
                <a:lnTo>
                  <a:pt x="169862" y="356489"/>
                </a:lnTo>
                <a:lnTo>
                  <a:pt x="84531" y="258470"/>
                </a:lnTo>
                <a:lnTo>
                  <a:pt x="63804" y="151765"/>
                </a:lnTo>
                <a:lnTo>
                  <a:pt x="72567" y="19761"/>
                </a:lnTo>
                <a:lnTo>
                  <a:pt x="191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62037" y="6426200"/>
            <a:ext cx="119062" cy="138112"/>
          </a:xfrm>
          <a:custGeom>
            <a:avLst/>
            <a:gdLst/>
            <a:ahLst/>
            <a:cxnLst/>
            <a:rect l="l" t="t" r="r" b="b"/>
            <a:pathLst>
              <a:path w="119062" h="138112">
                <a:moveTo>
                  <a:pt x="87312" y="0"/>
                </a:moveTo>
                <a:lnTo>
                  <a:pt x="31750" y="52692"/>
                </a:lnTo>
                <a:lnTo>
                  <a:pt x="0" y="138112"/>
                </a:lnTo>
                <a:lnTo>
                  <a:pt x="63500" y="127736"/>
                </a:lnTo>
                <a:lnTo>
                  <a:pt x="81762" y="67056"/>
                </a:lnTo>
                <a:lnTo>
                  <a:pt x="119062" y="21551"/>
                </a:lnTo>
                <a:lnTo>
                  <a:pt x="87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938" y="5918200"/>
            <a:ext cx="1336737" cy="698500"/>
          </a:xfrm>
          <a:custGeom>
            <a:avLst/>
            <a:gdLst/>
            <a:ahLst/>
            <a:cxnLst/>
            <a:rect l="l" t="t" r="r" b="b"/>
            <a:pathLst>
              <a:path w="1336737" h="698500">
                <a:moveTo>
                  <a:pt x="1316503" y="662774"/>
                </a:moveTo>
                <a:lnTo>
                  <a:pt x="1128711" y="662774"/>
                </a:lnTo>
                <a:lnTo>
                  <a:pt x="1282762" y="698500"/>
                </a:lnTo>
                <a:lnTo>
                  <a:pt x="1316503" y="662774"/>
                </a:lnTo>
                <a:close/>
              </a:path>
              <a:path w="1336737" h="698500">
                <a:moveTo>
                  <a:pt x="172249" y="0"/>
                </a:moveTo>
                <a:lnTo>
                  <a:pt x="123824" y="0"/>
                </a:lnTo>
                <a:lnTo>
                  <a:pt x="50005" y="41275"/>
                </a:lnTo>
                <a:lnTo>
                  <a:pt x="0" y="165100"/>
                </a:lnTo>
                <a:lnTo>
                  <a:pt x="53180" y="284162"/>
                </a:lnTo>
                <a:lnTo>
                  <a:pt x="938211" y="688174"/>
                </a:lnTo>
                <a:lnTo>
                  <a:pt x="1128711" y="662774"/>
                </a:lnTo>
                <a:lnTo>
                  <a:pt x="1316503" y="662774"/>
                </a:lnTo>
                <a:lnTo>
                  <a:pt x="1332240" y="646112"/>
                </a:lnTo>
                <a:lnTo>
                  <a:pt x="967587" y="646112"/>
                </a:lnTo>
                <a:lnTo>
                  <a:pt x="971595" y="627849"/>
                </a:lnTo>
                <a:lnTo>
                  <a:pt x="904087" y="627849"/>
                </a:lnTo>
                <a:lnTo>
                  <a:pt x="84930" y="246062"/>
                </a:lnTo>
                <a:lnTo>
                  <a:pt x="63499" y="170649"/>
                </a:lnTo>
                <a:lnTo>
                  <a:pt x="81755" y="75399"/>
                </a:lnTo>
                <a:lnTo>
                  <a:pt x="172249" y="0"/>
                </a:lnTo>
                <a:close/>
              </a:path>
              <a:path w="1336737" h="698500">
                <a:moveTo>
                  <a:pt x="1121574" y="624674"/>
                </a:moveTo>
                <a:lnTo>
                  <a:pt x="967587" y="646112"/>
                </a:lnTo>
                <a:lnTo>
                  <a:pt x="1332240" y="646112"/>
                </a:lnTo>
                <a:lnTo>
                  <a:pt x="1335238" y="642937"/>
                </a:lnTo>
                <a:lnTo>
                  <a:pt x="1252536" y="642937"/>
                </a:lnTo>
                <a:lnTo>
                  <a:pt x="1121574" y="624674"/>
                </a:lnTo>
                <a:close/>
              </a:path>
              <a:path w="1336737" h="698500">
                <a:moveTo>
                  <a:pt x="1133474" y="406400"/>
                </a:moveTo>
                <a:lnTo>
                  <a:pt x="1086649" y="418299"/>
                </a:lnTo>
                <a:lnTo>
                  <a:pt x="1142212" y="527050"/>
                </a:lnTo>
                <a:lnTo>
                  <a:pt x="1252536" y="642937"/>
                </a:lnTo>
                <a:lnTo>
                  <a:pt x="1335238" y="642937"/>
                </a:lnTo>
                <a:lnTo>
                  <a:pt x="1336737" y="641350"/>
                </a:lnTo>
                <a:lnTo>
                  <a:pt x="1192211" y="527050"/>
                </a:lnTo>
                <a:lnTo>
                  <a:pt x="1133474" y="406400"/>
                </a:lnTo>
                <a:close/>
              </a:path>
              <a:path w="1336737" h="698500">
                <a:moveTo>
                  <a:pt x="1062036" y="427037"/>
                </a:moveTo>
                <a:lnTo>
                  <a:pt x="985049" y="438150"/>
                </a:lnTo>
                <a:lnTo>
                  <a:pt x="924724" y="522287"/>
                </a:lnTo>
                <a:lnTo>
                  <a:pt x="904087" y="627849"/>
                </a:lnTo>
                <a:lnTo>
                  <a:pt x="971595" y="627849"/>
                </a:lnTo>
                <a:lnTo>
                  <a:pt x="996162" y="515937"/>
                </a:lnTo>
                <a:lnTo>
                  <a:pt x="1062036" y="427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68275" y="5984875"/>
            <a:ext cx="127000" cy="265112"/>
          </a:xfrm>
          <a:custGeom>
            <a:avLst/>
            <a:gdLst/>
            <a:ahLst/>
            <a:cxnLst/>
            <a:rect l="l" t="t" r="r" b="b"/>
            <a:pathLst>
              <a:path w="127000" h="265112">
                <a:moveTo>
                  <a:pt x="92075" y="0"/>
                </a:moveTo>
                <a:lnTo>
                  <a:pt x="15087" y="83883"/>
                </a:lnTo>
                <a:lnTo>
                  <a:pt x="0" y="182016"/>
                </a:lnTo>
                <a:lnTo>
                  <a:pt x="26200" y="248488"/>
                </a:lnTo>
                <a:lnTo>
                  <a:pt x="74612" y="265112"/>
                </a:lnTo>
                <a:lnTo>
                  <a:pt x="60325" y="121869"/>
                </a:lnTo>
                <a:lnTo>
                  <a:pt x="127000" y="13449"/>
                </a:lnTo>
                <a:lnTo>
                  <a:pt x="92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12787" y="5540375"/>
            <a:ext cx="511175" cy="942975"/>
          </a:xfrm>
          <a:custGeom>
            <a:avLst/>
            <a:gdLst/>
            <a:ahLst/>
            <a:cxnLst/>
            <a:rect l="l" t="t" r="r" b="b"/>
            <a:pathLst>
              <a:path w="511175" h="942975">
                <a:moveTo>
                  <a:pt x="318380" y="48412"/>
                </a:moveTo>
                <a:lnTo>
                  <a:pt x="179946" y="48412"/>
                </a:lnTo>
                <a:lnTo>
                  <a:pt x="282663" y="76987"/>
                </a:lnTo>
                <a:lnTo>
                  <a:pt x="441909" y="865987"/>
                </a:lnTo>
                <a:lnTo>
                  <a:pt x="511175" y="942975"/>
                </a:lnTo>
                <a:lnTo>
                  <a:pt x="318380" y="48412"/>
                </a:lnTo>
                <a:close/>
              </a:path>
              <a:path w="511175" h="942975">
                <a:moveTo>
                  <a:pt x="205422" y="0"/>
                </a:moveTo>
                <a:lnTo>
                  <a:pt x="64490" y="30225"/>
                </a:lnTo>
                <a:lnTo>
                  <a:pt x="0" y="98425"/>
                </a:lnTo>
                <a:lnTo>
                  <a:pt x="173570" y="711200"/>
                </a:lnTo>
                <a:lnTo>
                  <a:pt x="243649" y="733425"/>
                </a:lnTo>
                <a:lnTo>
                  <a:pt x="60515" y="111912"/>
                </a:lnTo>
                <a:lnTo>
                  <a:pt x="94754" y="58737"/>
                </a:lnTo>
                <a:lnTo>
                  <a:pt x="179946" y="48412"/>
                </a:lnTo>
                <a:lnTo>
                  <a:pt x="318380" y="48412"/>
                </a:lnTo>
                <a:lnTo>
                  <a:pt x="317690" y="45212"/>
                </a:lnTo>
                <a:lnTo>
                  <a:pt x="2054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17575" y="5794375"/>
            <a:ext cx="152400" cy="400050"/>
          </a:xfrm>
          <a:custGeom>
            <a:avLst/>
            <a:gdLst/>
            <a:ahLst/>
            <a:cxnLst/>
            <a:rect l="l" t="t" r="r" b="b"/>
            <a:pathLst>
              <a:path w="152400" h="400050">
                <a:moveTo>
                  <a:pt x="50012" y="0"/>
                </a:moveTo>
                <a:lnTo>
                  <a:pt x="0" y="21424"/>
                </a:lnTo>
                <a:lnTo>
                  <a:pt x="60325" y="153987"/>
                </a:lnTo>
                <a:lnTo>
                  <a:pt x="89700" y="252412"/>
                </a:lnTo>
                <a:lnTo>
                  <a:pt x="92075" y="400050"/>
                </a:lnTo>
                <a:lnTo>
                  <a:pt x="152400" y="400050"/>
                </a:lnTo>
                <a:lnTo>
                  <a:pt x="148437" y="285750"/>
                </a:lnTo>
                <a:lnTo>
                  <a:pt x="128587" y="165100"/>
                </a:lnTo>
                <a:lnTo>
                  <a:pt x="78587" y="46824"/>
                </a:lnTo>
                <a:lnTo>
                  <a:pt x="50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20700" y="5762625"/>
            <a:ext cx="309562" cy="214312"/>
          </a:xfrm>
          <a:custGeom>
            <a:avLst/>
            <a:gdLst/>
            <a:ahLst/>
            <a:cxnLst/>
            <a:rect l="l" t="t" r="r" b="b"/>
            <a:pathLst>
              <a:path w="309562" h="214312">
                <a:moveTo>
                  <a:pt x="235750" y="0"/>
                </a:moveTo>
                <a:lnTo>
                  <a:pt x="204000" y="13538"/>
                </a:lnTo>
                <a:lnTo>
                  <a:pt x="200825" y="52578"/>
                </a:lnTo>
                <a:lnTo>
                  <a:pt x="0" y="134645"/>
                </a:lnTo>
                <a:lnTo>
                  <a:pt x="0" y="176872"/>
                </a:lnTo>
                <a:lnTo>
                  <a:pt x="225425" y="180060"/>
                </a:lnTo>
                <a:lnTo>
                  <a:pt x="254000" y="214312"/>
                </a:lnTo>
                <a:lnTo>
                  <a:pt x="309562" y="211924"/>
                </a:lnTo>
                <a:lnTo>
                  <a:pt x="304012" y="151371"/>
                </a:lnTo>
                <a:lnTo>
                  <a:pt x="92075" y="140220"/>
                </a:lnTo>
                <a:lnTo>
                  <a:pt x="264325" y="70904"/>
                </a:lnTo>
                <a:lnTo>
                  <a:pt x="235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044575" y="5616575"/>
            <a:ext cx="747776" cy="336550"/>
          </a:xfrm>
          <a:custGeom>
            <a:avLst/>
            <a:gdLst/>
            <a:ahLst/>
            <a:cxnLst/>
            <a:rect l="l" t="t" r="r" b="b"/>
            <a:pathLst>
              <a:path w="747776" h="336550">
                <a:moveTo>
                  <a:pt x="722326" y="45237"/>
                </a:moveTo>
                <a:lnTo>
                  <a:pt x="667512" y="45237"/>
                </a:lnTo>
                <a:lnTo>
                  <a:pt x="709549" y="115087"/>
                </a:lnTo>
                <a:lnTo>
                  <a:pt x="685673" y="192087"/>
                </a:lnTo>
                <a:lnTo>
                  <a:pt x="42113" y="304800"/>
                </a:lnTo>
                <a:lnTo>
                  <a:pt x="45288" y="336550"/>
                </a:lnTo>
                <a:lnTo>
                  <a:pt x="717550" y="223837"/>
                </a:lnTo>
                <a:lnTo>
                  <a:pt x="747776" y="143662"/>
                </a:lnTo>
                <a:lnTo>
                  <a:pt x="735838" y="61912"/>
                </a:lnTo>
                <a:lnTo>
                  <a:pt x="722326" y="45237"/>
                </a:lnTo>
                <a:close/>
              </a:path>
              <a:path w="747776" h="336550">
                <a:moveTo>
                  <a:pt x="685673" y="0"/>
                </a:moveTo>
                <a:lnTo>
                  <a:pt x="0" y="103974"/>
                </a:lnTo>
                <a:lnTo>
                  <a:pt x="0" y="146837"/>
                </a:lnTo>
                <a:lnTo>
                  <a:pt x="667512" y="45237"/>
                </a:lnTo>
                <a:lnTo>
                  <a:pt x="722326" y="45237"/>
                </a:lnTo>
                <a:lnTo>
                  <a:pt x="685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38237" y="5724525"/>
            <a:ext cx="388937" cy="136525"/>
          </a:xfrm>
          <a:custGeom>
            <a:avLst/>
            <a:gdLst/>
            <a:ahLst/>
            <a:cxnLst/>
            <a:rect l="l" t="t" r="r" b="b"/>
            <a:pathLst>
              <a:path w="388937" h="136525">
                <a:moveTo>
                  <a:pt x="380655" y="41821"/>
                </a:moveTo>
                <a:lnTo>
                  <a:pt x="331533" y="41821"/>
                </a:lnTo>
                <a:lnTo>
                  <a:pt x="213550" y="86804"/>
                </a:lnTo>
                <a:lnTo>
                  <a:pt x="113169" y="99428"/>
                </a:lnTo>
                <a:lnTo>
                  <a:pt x="0" y="99428"/>
                </a:lnTo>
                <a:lnTo>
                  <a:pt x="52603" y="136525"/>
                </a:lnTo>
                <a:lnTo>
                  <a:pt x="176974" y="131000"/>
                </a:lnTo>
                <a:lnTo>
                  <a:pt x="333184" y="91541"/>
                </a:lnTo>
                <a:lnTo>
                  <a:pt x="380655" y="41821"/>
                </a:lnTo>
                <a:close/>
              </a:path>
              <a:path w="388937" h="136525">
                <a:moveTo>
                  <a:pt x="201612" y="0"/>
                </a:moveTo>
                <a:lnTo>
                  <a:pt x="87668" y="9474"/>
                </a:lnTo>
                <a:lnTo>
                  <a:pt x="11950" y="59982"/>
                </a:lnTo>
                <a:lnTo>
                  <a:pt x="89268" y="74968"/>
                </a:lnTo>
                <a:lnTo>
                  <a:pt x="219138" y="41821"/>
                </a:lnTo>
                <a:lnTo>
                  <a:pt x="380655" y="41821"/>
                </a:lnTo>
                <a:lnTo>
                  <a:pt x="388937" y="33146"/>
                </a:lnTo>
                <a:lnTo>
                  <a:pt x="353123" y="1574"/>
                </a:lnTo>
                <a:lnTo>
                  <a:pt x="2016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680450" y="4159250"/>
            <a:ext cx="325500" cy="2265362"/>
          </a:xfrm>
          <a:custGeom>
            <a:avLst/>
            <a:gdLst/>
            <a:ahLst/>
            <a:cxnLst/>
            <a:rect l="l" t="t" r="r" b="b"/>
            <a:pathLst>
              <a:path w="325500" h="2265362">
                <a:moveTo>
                  <a:pt x="325500" y="0"/>
                </a:moveTo>
                <a:lnTo>
                  <a:pt x="241173" y="292735"/>
                </a:lnTo>
                <a:lnTo>
                  <a:pt x="144145" y="418211"/>
                </a:lnTo>
                <a:lnTo>
                  <a:pt x="33781" y="494538"/>
                </a:lnTo>
                <a:lnTo>
                  <a:pt x="0" y="655447"/>
                </a:lnTo>
                <a:lnTo>
                  <a:pt x="13080" y="801877"/>
                </a:lnTo>
                <a:lnTo>
                  <a:pt x="144145" y="1100836"/>
                </a:lnTo>
                <a:lnTo>
                  <a:pt x="173227" y="1211707"/>
                </a:lnTo>
                <a:lnTo>
                  <a:pt x="156336" y="1289431"/>
                </a:lnTo>
                <a:lnTo>
                  <a:pt x="76326" y="1351153"/>
                </a:lnTo>
                <a:lnTo>
                  <a:pt x="55245" y="1435798"/>
                </a:lnTo>
                <a:lnTo>
                  <a:pt x="76326" y="1561338"/>
                </a:lnTo>
                <a:lnTo>
                  <a:pt x="169036" y="1763179"/>
                </a:lnTo>
                <a:lnTo>
                  <a:pt x="191007" y="1930349"/>
                </a:lnTo>
                <a:lnTo>
                  <a:pt x="165226" y="2042706"/>
                </a:lnTo>
                <a:lnTo>
                  <a:pt x="33781" y="2189060"/>
                </a:lnTo>
                <a:lnTo>
                  <a:pt x="42545" y="2265362"/>
                </a:lnTo>
                <a:lnTo>
                  <a:pt x="144145" y="2180742"/>
                </a:lnTo>
                <a:lnTo>
                  <a:pt x="224281" y="2076704"/>
                </a:lnTo>
                <a:lnTo>
                  <a:pt x="257936" y="1881797"/>
                </a:lnTo>
                <a:lnTo>
                  <a:pt x="220472" y="1700758"/>
                </a:lnTo>
                <a:lnTo>
                  <a:pt x="131572" y="1512087"/>
                </a:lnTo>
                <a:lnTo>
                  <a:pt x="126873" y="1421257"/>
                </a:lnTo>
                <a:lnTo>
                  <a:pt x="228473" y="1324102"/>
                </a:lnTo>
                <a:lnTo>
                  <a:pt x="224281" y="1149985"/>
                </a:lnTo>
                <a:lnTo>
                  <a:pt x="114680" y="878077"/>
                </a:lnTo>
                <a:lnTo>
                  <a:pt x="67436" y="724154"/>
                </a:lnTo>
                <a:lnTo>
                  <a:pt x="72135" y="577723"/>
                </a:lnTo>
                <a:lnTo>
                  <a:pt x="165226" y="522350"/>
                </a:lnTo>
                <a:lnTo>
                  <a:pt x="249935" y="424433"/>
                </a:lnTo>
                <a:lnTo>
                  <a:pt x="313181" y="264922"/>
                </a:lnTo>
                <a:lnTo>
                  <a:pt x="325500" y="0"/>
                </a:lnTo>
                <a:close/>
              </a:path>
            </a:pathLst>
          </a:custGeom>
          <a:solidFill>
            <a:srgbClr val="6F3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740775" y="2116201"/>
            <a:ext cx="325500" cy="2592324"/>
          </a:xfrm>
          <a:custGeom>
            <a:avLst/>
            <a:gdLst/>
            <a:ahLst/>
            <a:cxnLst/>
            <a:rect l="l" t="t" r="r" b="b"/>
            <a:pathLst>
              <a:path w="325500" h="2592324">
                <a:moveTo>
                  <a:pt x="325500" y="0"/>
                </a:moveTo>
                <a:lnTo>
                  <a:pt x="241173" y="334899"/>
                </a:lnTo>
                <a:lnTo>
                  <a:pt x="144145" y="478536"/>
                </a:lnTo>
                <a:lnTo>
                  <a:pt x="33781" y="565912"/>
                </a:lnTo>
                <a:lnTo>
                  <a:pt x="0" y="750062"/>
                </a:lnTo>
                <a:lnTo>
                  <a:pt x="13080" y="917575"/>
                </a:lnTo>
                <a:lnTo>
                  <a:pt x="144145" y="1259586"/>
                </a:lnTo>
                <a:lnTo>
                  <a:pt x="173227" y="1386586"/>
                </a:lnTo>
                <a:lnTo>
                  <a:pt x="156336" y="1475486"/>
                </a:lnTo>
                <a:lnTo>
                  <a:pt x="76326" y="1546225"/>
                </a:lnTo>
                <a:lnTo>
                  <a:pt x="55245" y="1642999"/>
                </a:lnTo>
                <a:lnTo>
                  <a:pt x="76326" y="1786636"/>
                </a:lnTo>
                <a:lnTo>
                  <a:pt x="169036" y="2017649"/>
                </a:lnTo>
                <a:lnTo>
                  <a:pt x="191007" y="2208911"/>
                </a:lnTo>
                <a:lnTo>
                  <a:pt x="165226" y="2337562"/>
                </a:lnTo>
                <a:lnTo>
                  <a:pt x="33781" y="2505075"/>
                </a:lnTo>
                <a:lnTo>
                  <a:pt x="42545" y="2592324"/>
                </a:lnTo>
                <a:lnTo>
                  <a:pt x="144145" y="2495550"/>
                </a:lnTo>
                <a:lnTo>
                  <a:pt x="224281" y="2376424"/>
                </a:lnTo>
                <a:lnTo>
                  <a:pt x="257936" y="2153412"/>
                </a:lnTo>
                <a:lnTo>
                  <a:pt x="220472" y="1946275"/>
                </a:lnTo>
                <a:lnTo>
                  <a:pt x="131572" y="1730375"/>
                </a:lnTo>
                <a:lnTo>
                  <a:pt x="126873" y="1626362"/>
                </a:lnTo>
                <a:lnTo>
                  <a:pt x="228473" y="1515237"/>
                </a:lnTo>
                <a:lnTo>
                  <a:pt x="224281" y="1315974"/>
                </a:lnTo>
                <a:lnTo>
                  <a:pt x="114680" y="1004824"/>
                </a:lnTo>
                <a:lnTo>
                  <a:pt x="67436" y="828675"/>
                </a:lnTo>
                <a:lnTo>
                  <a:pt x="72135" y="661162"/>
                </a:lnTo>
                <a:lnTo>
                  <a:pt x="165226" y="597662"/>
                </a:lnTo>
                <a:lnTo>
                  <a:pt x="249935" y="485775"/>
                </a:lnTo>
                <a:lnTo>
                  <a:pt x="313181" y="303149"/>
                </a:lnTo>
                <a:lnTo>
                  <a:pt x="325500" y="0"/>
                </a:lnTo>
                <a:close/>
              </a:path>
            </a:pathLst>
          </a:custGeom>
          <a:solidFill>
            <a:srgbClr val="6F3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491219" y="1775460"/>
            <a:ext cx="342137" cy="354329"/>
          </a:xfrm>
          <a:custGeom>
            <a:avLst/>
            <a:gdLst/>
            <a:ahLst/>
            <a:cxnLst/>
            <a:rect l="l" t="t" r="r" b="b"/>
            <a:pathLst>
              <a:path w="342137" h="354329">
                <a:moveTo>
                  <a:pt x="25526" y="0"/>
                </a:moveTo>
                <a:lnTo>
                  <a:pt x="0" y="42163"/>
                </a:lnTo>
                <a:lnTo>
                  <a:pt x="152526" y="153542"/>
                </a:lnTo>
                <a:lnTo>
                  <a:pt x="330707" y="354329"/>
                </a:lnTo>
                <a:lnTo>
                  <a:pt x="342137" y="323214"/>
                </a:lnTo>
                <a:lnTo>
                  <a:pt x="189102" y="137287"/>
                </a:lnTo>
                <a:lnTo>
                  <a:pt x="25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852536" y="103251"/>
            <a:ext cx="279654" cy="145669"/>
          </a:xfrm>
          <a:custGeom>
            <a:avLst/>
            <a:gdLst/>
            <a:ahLst/>
            <a:cxnLst/>
            <a:rect l="l" t="t" r="r" b="b"/>
            <a:pathLst>
              <a:path w="279654" h="145669">
                <a:moveTo>
                  <a:pt x="210058" y="0"/>
                </a:moveTo>
                <a:lnTo>
                  <a:pt x="91186" y="33654"/>
                </a:lnTo>
                <a:lnTo>
                  <a:pt x="196088" y="59944"/>
                </a:lnTo>
                <a:lnTo>
                  <a:pt x="39497" y="109474"/>
                </a:lnTo>
                <a:lnTo>
                  <a:pt x="0" y="145669"/>
                </a:lnTo>
                <a:lnTo>
                  <a:pt x="155829" y="113283"/>
                </a:lnTo>
                <a:lnTo>
                  <a:pt x="279654" y="105028"/>
                </a:lnTo>
                <a:lnTo>
                  <a:pt x="210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054593" y="520954"/>
            <a:ext cx="372999" cy="713359"/>
          </a:xfrm>
          <a:custGeom>
            <a:avLst/>
            <a:gdLst/>
            <a:ahLst/>
            <a:cxnLst/>
            <a:rect l="l" t="t" r="r" b="b"/>
            <a:pathLst>
              <a:path w="372999" h="713359">
                <a:moveTo>
                  <a:pt x="22605" y="86868"/>
                </a:moveTo>
                <a:lnTo>
                  <a:pt x="44323" y="277495"/>
                </a:lnTo>
                <a:lnTo>
                  <a:pt x="151129" y="520446"/>
                </a:lnTo>
                <a:lnTo>
                  <a:pt x="264413" y="688213"/>
                </a:lnTo>
                <a:lnTo>
                  <a:pt x="336803" y="713359"/>
                </a:lnTo>
                <a:lnTo>
                  <a:pt x="364764" y="655574"/>
                </a:lnTo>
                <a:lnTo>
                  <a:pt x="298323" y="655574"/>
                </a:lnTo>
                <a:lnTo>
                  <a:pt x="225932" y="591185"/>
                </a:lnTo>
                <a:lnTo>
                  <a:pt x="101219" y="344678"/>
                </a:lnTo>
                <a:lnTo>
                  <a:pt x="22605" y="86868"/>
                </a:lnTo>
                <a:close/>
              </a:path>
              <a:path w="372999" h="713359">
                <a:moveTo>
                  <a:pt x="103842" y="38988"/>
                </a:moveTo>
                <a:lnTo>
                  <a:pt x="51053" y="38988"/>
                </a:lnTo>
                <a:lnTo>
                  <a:pt x="138937" y="152400"/>
                </a:lnTo>
                <a:lnTo>
                  <a:pt x="231012" y="315595"/>
                </a:lnTo>
                <a:lnTo>
                  <a:pt x="307212" y="544449"/>
                </a:lnTo>
                <a:lnTo>
                  <a:pt x="298323" y="655574"/>
                </a:lnTo>
                <a:lnTo>
                  <a:pt x="364764" y="655574"/>
                </a:lnTo>
                <a:lnTo>
                  <a:pt x="372999" y="638556"/>
                </a:lnTo>
                <a:lnTo>
                  <a:pt x="320166" y="439420"/>
                </a:lnTo>
                <a:lnTo>
                  <a:pt x="220979" y="214503"/>
                </a:lnTo>
                <a:lnTo>
                  <a:pt x="140334" y="73787"/>
                </a:lnTo>
                <a:lnTo>
                  <a:pt x="103842" y="38988"/>
                </a:lnTo>
                <a:close/>
              </a:path>
              <a:path w="372999" h="713359">
                <a:moveTo>
                  <a:pt x="4825" y="0"/>
                </a:moveTo>
                <a:lnTo>
                  <a:pt x="0" y="67183"/>
                </a:lnTo>
                <a:lnTo>
                  <a:pt x="51053" y="38988"/>
                </a:lnTo>
                <a:lnTo>
                  <a:pt x="103842" y="38988"/>
                </a:lnTo>
                <a:lnTo>
                  <a:pt x="63753" y="762"/>
                </a:lnTo>
                <a:lnTo>
                  <a:pt x="4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7773416" y="269747"/>
            <a:ext cx="681862" cy="1480185"/>
          </a:xfrm>
          <a:custGeom>
            <a:avLst/>
            <a:gdLst/>
            <a:ahLst/>
            <a:cxnLst/>
            <a:rect l="l" t="t" r="r" b="b"/>
            <a:pathLst>
              <a:path w="681862" h="1480185">
                <a:moveTo>
                  <a:pt x="0" y="0"/>
                </a:moveTo>
                <a:lnTo>
                  <a:pt x="667511" y="1480185"/>
                </a:lnTo>
                <a:lnTo>
                  <a:pt x="681862" y="1394587"/>
                </a:lnTo>
                <a:lnTo>
                  <a:pt x="42163" y="13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7728839" y="40259"/>
            <a:ext cx="1169161" cy="2086483"/>
          </a:xfrm>
          <a:custGeom>
            <a:avLst/>
            <a:gdLst/>
            <a:ahLst/>
            <a:cxnLst/>
            <a:rect l="l" t="t" r="r" b="b"/>
            <a:pathLst>
              <a:path w="1169161" h="2086483">
                <a:moveTo>
                  <a:pt x="1105153" y="1868170"/>
                </a:moveTo>
                <a:lnTo>
                  <a:pt x="1060450" y="1868170"/>
                </a:lnTo>
                <a:lnTo>
                  <a:pt x="1112265" y="2030349"/>
                </a:lnTo>
                <a:lnTo>
                  <a:pt x="1096899" y="2084451"/>
                </a:lnTo>
                <a:lnTo>
                  <a:pt x="1169161" y="2086483"/>
                </a:lnTo>
                <a:lnTo>
                  <a:pt x="1105153" y="1868170"/>
                </a:lnTo>
                <a:close/>
              </a:path>
              <a:path w="1169161" h="2086483">
                <a:moveTo>
                  <a:pt x="1112389" y="1739392"/>
                </a:moveTo>
                <a:lnTo>
                  <a:pt x="1040891" y="1739392"/>
                </a:lnTo>
                <a:lnTo>
                  <a:pt x="979169" y="1789049"/>
                </a:lnTo>
                <a:lnTo>
                  <a:pt x="1029715" y="1827276"/>
                </a:lnTo>
                <a:lnTo>
                  <a:pt x="915288" y="1864106"/>
                </a:lnTo>
                <a:lnTo>
                  <a:pt x="958976" y="1897253"/>
                </a:lnTo>
                <a:lnTo>
                  <a:pt x="1060450" y="1868170"/>
                </a:lnTo>
                <a:lnTo>
                  <a:pt x="1105153" y="1868170"/>
                </a:lnTo>
                <a:lnTo>
                  <a:pt x="1098041" y="1843913"/>
                </a:lnTo>
                <a:lnTo>
                  <a:pt x="1112389" y="1739392"/>
                </a:lnTo>
                <a:close/>
              </a:path>
              <a:path w="1169161" h="2086483">
                <a:moveTo>
                  <a:pt x="1070828" y="1576959"/>
                </a:moveTo>
                <a:lnTo>
                  <a:pt x="877951" y="1576959"/>
                </a:lnTo>
                <a:lnTo>
                  <a:pt x="998346" y="1597787"/>
                </a:lnTo>
                <a:lnTo>
                  <a:pt x="816228" y="1674241"/>
                </a:lnTo>
                <a:lnTo>
                  <a:pt x="748537" y="1773047"/>
                </a:lnTo>
                <a:lnTo>
                  <a:pt x="975867" y="1677162"/>
                </a:lnTo>
                <a:lnTo>
                  <a:pt x="1116419" y="1677162"/>
                </a:lnTo>
                <a:lnTo>
                  <a:pt x="1070828" y="1576959"/>
                </a:lnTo>
                <a:close/>
              </a:path>
              <a:path w="1169161" h="2086483">
                <a:moveTo>
                  <a:pt x="1116419" y="1677162"/>
                </a:moveTo>
                <a:lnTo>
                  <a:pt x="975867" y="1677162"/>
                </a:lnTo>
                <a:lnTo>
                  <a:pt x="934974" y="1747139"/>
                </a:lnTo>
                <a:lnTo>
                  <a:pt x="1040891" y="1739392"/>
                </a:lnTo>
                <a:lnTo>
                  <a:pt x="1112389" y="1739392"/>
                </a:lnTo>
                <a:lnTo>
                  <a:pt x="1119885" y="1684782"/>
                </a:lnTo>
                <a:lnTo>
                  <a:pt x="1116419" y="1677162"/>
                </a:lnTo>
                <a:close/>
              </a:path>
              <a:path w="1169161" h="2086483">
                <a:moveTo>
                  <a:pt x="380729" y="60198"/>
                </a:moveTo>
                <a:lnTo>
                  <a:pt x="132079" y="60198"/>
                </a:lnTo>
                <a:lnTo>
                  <a:pt x="322579" y="63500"/>
                </a:lnTo>
                <a:lnTo>
                  <a:pt x="973835" y="1499870"/>
                </a:lnTo>
                <a:lnTo>
                  <a:pt x="823467" y="1557782"/>
                </a:lnTo>
                <a:lnTo>
                  <a:pt x="750696" y="1638173"/>
                </a:lnTo>
                <a:lnTo>
                  <a:pt x="877951" y="1576959"/>
                </a:lnTo>
                <a:lnTo>
                  <a:pt x="1070828" y="1576959"/>
                </a:lnTo>
                <a:lnTo>
                  <a:pt x="380729" y="60198"/>
                </a:lnTo>
                <a:close/>
              </a:path>
              <a:path w="1169161" h="2086483">
                <a:moveTo>
                  <a:pt x="128015" y="0"/>
                </a:moveTo>
                <a:lnTo>
                  <a:pt x="0" y="95885"/>
                </a:lnTo>
                <a:lnTo>
                  <a:pt x="132079" y="60198"/>
                </a:lnTo>
                <a:lnTo>
                  <a:pt x="380729" y="60198"/>
                </a:lnTo>
                <a:lnTo>
                  <a:pt x="361950" y="18923"/>
                </a:lnTo>
                <a:lnTo>
                  <a:pt x="128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392794" y="1452625"/>
            <a:ext cx="301878" cy="142494"/>
          </a:xfrm>
          <a:custGeom>
            <a:avLst/>
            <a:gdLst/>
            <a:ahLst/>
            <a:cxnLst/>
            <a:rect l="l" t="t" r="r" b="b"/>
            <a:pathLst>
              <a:path w="301878" h="142494">
                <a:moveTo>
                  <a:pt x="286130" y="0"/>
                </a:moveTo>
                <a:lnTo>
                  <a:pt x="152780" y="12064"/>
                </a:lnTo>
                <a:lnTo>
                  <a:pt x="0" y="106807"/>
                </a:lnTo>
                <a:lnTo>
                  <a:pt x="29845" y="142494"/>
                </a:lnTo>
                <a:lnTo>
                  <a:pt x="102997" y="70358"/>
                </a:lnTo>
                <a:lnTo>
                  <a:pt x="301878" y="28956"/>
                </a:lnTo>
                <a:lnTo>
                  <a:pt x="286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321929" y="1310005"/>
            <a:ext cx="319786" cy="154559"/>
          </a:xfrm>
          <a:custGeom>
            <a:avLst/>
            <a:gdLst/>
            <a:ahLst/>
            <a:cxnLst/>
            <a:rect l="l" t="t" r="r" b="b"/>
            <a:pathLst>
              <a:path w="319786" h="154559">
                <a:moveTo>
                  <a:pt x="290322" y="0"/>
                </a:moveTo>
                <a:lnTo>
                  <a:pt x="136271" y="32385"/>
                </a:lnTo>
                <a:lnTo>
                  <a:pt x="0" y="105410"/>
                </a:lnTo>
                <a:lnTo>
                  <a:pt x="18288" y="154559"/>
                </a:lnTo>
                <a:lnTo>
                  <a:pt x="132334" y="69723"/>
                </a:lnTo>
                <a:lnTo>
                  <a:pt x="319786" y="61595"/>
                </a:lnTo>
                <a:lnTo>
                  <a:pt x="290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7890636" y="372745"/>
            <a:ext cx="330073" cy="148208"/>
          </a:xfrm>
          <a:custGeom>
            <a:avLst/>
            <a:gdLst/>
            <a:ahLst/>
            <a:cxnLst/>
            <a:rect l="l" t="t" r="r" b="b"/>
            <a:pathLst>
              <a:path w="330073" h="148208">
                <a:moveTo>
                  <a:pt x="302514" y="0"/>
                </a:moveTo>
                <a:lnTo>
                  <a:pt x="121666" y="25400"/>
                </a:lnTo>
                <a:lnTo>
                  <a:pt x="0" y="104139"/>
                </a:lnTo>
                <a:lnTo>
                  <a:pt x="22225" y="148208"/>
                </a:lnTo>
                <a:lnTo>
                  <a:pt x="126365" y="68071"/>
                </a:lnTo>
                <a:lnTo>
                  <a:pt x="330073" y="54863"/>
                </a:lnTo>
                <a:lnTo>
                  <a:pt x="3025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7835900" y="259461"/>
            <a:ext cx="325120" cy="151257"/>
          </a:xfrm>
          <a:custGeom>
            <a:avLst/>
            <a:gdLst/>
            <a:ahLst/>
            <a:cxnLst/>
            <a:rect l="l" t="t" r="r" b="b"/>
            <a:pathLst>
              <a:path w="325120" h="151257">
                <a:moveTo>
                  <a:pt x="300481" y="0"/>
                </a:moveTo>
                <a:lnTo>
                  <a:pt x="87629" y="41402"/>
                </a:lnTo>
                <a:lnTo>
                  <a:pt x="0" y="107315"/>
                </a:lnTo>
                <a:lnTo>
                  <a:pt x="29464" y="151257"/>
                </a:lnTo>
                <a:lnTo>
                  <a:pt x="114680" y="78994"/>
                </a:lnTo>
                <a:lnTo>
                  <a:pt x="325120" y="40767"/>
                </a:lnTo>
                <a:lnTo>
                  <a:pt x="3004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7731125" y="133350"/>
            <a:ext cx="66675" cy="152400"/>
          </a:xfrm>
          <a:custGeom>
            <a:avLst/>
            <a:gdLst/>
            <a:ahLst/>
            <a:cxnLst/>
            <a:rect l="l" t="t" r="r" b="b"/>
            <a:pathLst>
              <a:path w="66675" h="152400">
                <a:moveTo>
                  <a:pt x="0" y="0"/>
                </a:moveTo>
                <a:lnTo>
                  <a:pt x="66675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0497" y="337565"/>
            <a:ext cx="5763005" cy="13463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861946"/>
            <a:ext cx="7614919" cy="34777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2/14/2023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89797" y="6287008"/>
            <a:ext cx="267208" cy="2277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‹#›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37" y="12700"/>
            <a:ext cx="8896413" cy="6780212"/>
          </a:xfrm>
          <a:custGeom>
            <a:avLst/>
            <a:gdLst/>
            <a:ahLst/>
            <a:cxnLst/>
            <a:rect l="l" t="t" r="r" b="b"/>
            <a:pathLst>
              <a:path w="8896413" h="6780212">
                <a:moveTo>
                  <a:pt x="6300025" y="0"/>
                </a:moveTo>
                <a:lnTo>
                  <a:pt x="0" y="1826640"/>
                </a:lnTo>
                <a:lnTo>
                  <a:pt x="4842192" y="6780212"/>
                </a:lnTo>
                <a:lnTo>
                  <a:pt x="8896413" y="2107691"/>
                </a:lnTo>
                <a:lnTo>
                  <a:pt x="6300025" y="0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0987" y="281050"/>
            <a:ext cx="3571938" cy="1614424"/>
          </a:xfrm>
          <a:custGeom>
            <a:avLst/>
            <a:gdLst/>
            <a:ahLst/>
            <a:cxnLst/>
            <a:rect l="l" t="t" r="r" b="b"/>
            <a:pathLst>
              <a:path w="3571938" h="1614424">
                <a:moveTo>
                  <a:pt x="3562030" y="1532509"/>
                </a:moveTo>
                <a:lnTo>
                  <a:pt x="3099498" y="1532509"/>
                </a:lnTo>
                <a:lnTo>
                  <a:pt x="3531425" y="1614424"/>
                </a:lnTo>
                <a:lnTo>
                  <a:pt x="3571938" y="1540383"/>
                </a:lnTo>
                <a:lnTo>
                  <a:pt x="3562030" y="1532509"/>
                </a:lnTo>
                <a:close/>
              </a:path>
              <a:path w="3571938" h="1614424">
                <a:moveTo>
                  <a:pt x="319405" y="0"/>
                </a:moveTo>
                <a:lnTo>
                  <a:pt x="103466" y="77977"/>
                </a:lnTo>
                <a:lnTo>
                  <a:pt x="0" y="323596"/>
                </a:lnTo>
                <a:lnTo>
                  <a:pt x="125958" y="604393"/>
                </a:lnTo>
                <a:lnTo>
                  <a:pt x="2564193" y="1594865"/>
                </a:lnTo>
                <a:lnTo>
                  <a:pt x="3099498" y="1532509"/>
                </a:lnTo>
                <a:lnTo>
                  <a:pt x="3562030" y="1532509"/>
                </a:lnTo>
                <a:lnTo>
                  <a:pt x="3193986" y="1240027"/>
                </a:lnTo>
                <a:lnTo>
                  <a:pt x="2501201" y="818896"/>
                </a:lnTo>
                <a:lnTo>
                  <a:pt x="319405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525" y="414401"/>
            <a:ext cx="3562350" cy="1598549"/>
          </a:xfrm>
          <a:custGeom>
            <a:avLst/>
            <a:gdLst/>
            <a:ahLst/>
            <a:cxnLst/>
            <a:rect l="l" t="t" r="r" b="b"/>
            <a:pathLst>
              <a:path w="3562350" h="1598549">
                <a:moveTo>
                  <a:pt x="3550927" y="1532382"/>
                </a:moveTo>
                <a:lnTo>
                  <a:pt x="3032252" y="1532382"/>
                </a:lnTo>
                <a:lnTo>
                  <a:pt x="3515233" y="1598549"/>
                </a:lnTo>
                <a:lnTo>
                  <a:pt x="3562350" y="1542034"/>
                </a:lnTo>
                <a:lnTo>
                  <a:pt x="3550927" y="1532382"/>
                </a:lnTo>
                <a:close/>
              </a:path>
              <a:path w="3562350" h="1598549">
                <a:moveTo>
                  <a:pt x="307720" y="0"/>
                </a:moveTo>
                <a:lnTo>
                  <a:pt x="103327" y="62229"/>
                </a:lnTo>
                <a:lnTo>
                  <a:pt x="0" y="291973"/>
                </a:lnTo>
                <a:lnTo>
                  <a:pt x="94335" y="580136"/>
                </a:lnTo>
                <a:lnTo>
                  <a:pt x="2571750" y="1579118"/>
                </a:lnTo>
                <a:lnTo>
                  <a:pt x="3032252" y="1532382"/>
                </a:lnTo>
                <a:lnTo>
                  <a:pt x="3550927" y="1532382"/>
                </a:lnTo>
                <a:lnTo>
                  <a:pt x="3207512" y="1242187"/>
                </a:lnTo>
                <a:lnTo>
                  <a:pt x="2989579" y="1010538"/>
                </a:lnTo>
                <a:lnTo>
                  <a:pt x="3077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475" y="546100"/>
            <a:ext cx="2362200" cy="1458976"/>
          </a:xfrm>
          <a:custGeom>
            <a:avLst/>
            <a:gdLst/>
            <a:ahLst/>
            <a:cxnLst/>
            <a:rect l="l" t="t" r="r" b="b"/>
            <a:pathLst>
              <a:path w="2362200" h="1458976">
                <a:moveTo>
                  <a:pt x="175640" y="0"/>
                </a:moveTo>
                <a:lnTo>
                  <a:pt x="0" y="248030"/>
                </a:lnTo>
                <a:lnTo>
                  <a:pt x="0" y="634746"/>
                </a:lnTo>
                <a:lnTo>
                  <a:pt x="2076195" y="1458976"/>
                </a:lnTo>
                <a:lnTo>
                  <a:pt x="2114550" y="1042924"/>
                </a:lnTo>
                <a:lnTo>
                  <a:pt x="2362200" y="824229"/>
                </a:lnTo>
                <a:lnTo>
                  <a:pt x="175640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3001" y="1482725"/>
            <a:ext cx="336550" cy="339725"/>
          </a:xfrm>
          <a:custGeom>
            <a:avLst/>
            <a:gdLst/>
            <a:ahLst/>
            <a:cxnLst/>
            <a:rect l="l" t="t" r="r" b="b"/>
            <a:pathLst>
              <a:path w="336550" h="339725">
                <a:moveTo>
                  <a:pt x="246761" y="0"/>
                </a:moveTo>
                <a:lnTo>
                  <a:pt x="89662" y="129666"/>
                </a:lnTo>
                <a:lnTo>
                  <a:pt x="0" y="339725"/>
                </a:lnTo>
                <a:lnTo>
                  <a:pt x="179450" y="314198"/>
                </a:lnTo>
                <a:lnTo>
                  <a:pt x="231012" y="164973"/>
                </a:lnTo>
                <a:lnTo>
                  <a:pt x="336550" y="52959"/>
                </a:lnTo>
                <a:lnTo>
                  <a:pt x="246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262" y="234950"/>
            <a:ext cx="3787838" cy="1716151"/>
          </a:xfrm>
          <a:custGeom>
            <a:avLst/>
            <a:gdLst/>
            <a:ahLst/>
            <a:cxnLst/>
            <a:rect l="l" t="t" r="r" b="b"/>
            <a:pathLst>
              <a:path w="3787838" h="1716151">
                <a:moveTo>
                  <a:pt x="3730415" y="1628394"/>
                </a:moveTo>
                <a:lnTo>
                  <a:pt x="3198431" y="1628394"/>
                </a:lnTo>
                <a:lnTo>
                  <a:pt x="3634803" y="1716151"/>
                </a:lnTo>
                <a:lnTo>
                  <a:pt x="3730415" y="1628394"/>
                </a:lnTo>
                <a:close/>
              </a:path>
              <a:path w="3787838" h="1716151">
                <a:moveTo>
                  <a:pt x="488086" y="0"/>
                </a:moveTo>
                <a:lnTo>
                  <a:pt x="350888" y="0"/>
                </a:lnTo>
                <a:lnTo>
                  <a:pt x="141706" y="101346"/>
                </a:lnTo>
                <a:lnTo>
                  <a:pt x="0" y="405638"/>
                </a:lnTo>
                <a:lnTo>
                  <a:pt x="150698" y="698119"/>
                </a:lnTo>
                <a:lnTo>
                  <a:pt x="2658681" y="1690751"/>
                </a:lnTo>
                <a:lnTo>
                  <a:pt x="3198431" y="1628394"/>
                </a:lnTo>
                <a:lnTo>
                  <a:pt x="3730415" y="1628394"/>
                </a:lnTo>
                <a:lnTo>
                  <a:pt x="3775108" y="1587373"/>
                </a:lnTo>
                <a:lnTo>
                  <a:pt x="2741866" y="1587373"/>
                </a:lnTo>
                <a:lnTo>
                  <a:pt x="2753225" y="1542541"/>
                </a:lnTo>
                <a:lnTo>
                  <a:pt x="2561907" y="1542541"/>
                </a:lnTo>
                <a:lnTo>
                  <a:pt x="240677" y="604520"/>
                </a:lnTo>
                <a:lnTo>
                  <a:pt x="179946" y="419226"/>
                </a:lnTo>
                <a:lnTo>
                  <a:pt x="231673" y="185292"/>
                </a:lnTo>
                <a:lnTo>
                  <a:pt x="488086" y="0"/>
                </a:lnTo>
                <a:close/>
              </a:path>
              <a:path w="3787838" h="1716151">
                <a:moveTo>
                  <a:pt x="3178238" y="1534667"/>
                </a:moveTo>
                <a:lnTo>
                  <a:pt x="2741866" y="1587373"/>
                </a:lnTo>
                <a:lnTo>
                  <a:pt x="3775108" y="1587373"/>
                </a:lnTo>
                <a:lnTo>
                  <a:pt x="3783549" y="1579626"/>
                </a:lnTo>
                <a:lnTo>
                  <a:pt x="3549332" y="1579626"/>
                </a:lnTo>
                <a:lnTo>
                  <a:pt x="3178238" y="1534667"/>
                </a:lnTo>
                <a:close/>
              </a:path>
              <a:path w="3787838" h="1716151">
                <a:moveTo>
                  <a:pt x="3212020" y="998474"/>
                </a:moveTo>
                <a:lnTo>
                  <a:pt x="3079305" y="1027684"/>
                </a:lnTo>
                <a:lnTo>
                  <a:pt x="3236658" y="1294891"/>
                </a:lnTo>
                <a:lnTo>
                  <a:pt x="3549332" y="1579626"/>
                </a:lnTo>
                <a:lnTo>
                  <a:pt x="3783549" y="1579626"/>
                </a:lnTo>
                <a:lnTo>
                  <a:pt x="3787838" y="1575689"/>
                </a:lnTo>
                <a:lnTo>
                  <a:pt x="3378390" y="1294891"/>
                </a:lnTo>
                <a:lnTo>
                  <a:pt x="3212020" y="998474"/>
                </a:lnTo>
                <a:close/>
              </a:path>
              <a:path w="3787838" h="1716151">
                <a:moveTo>
                  <a:pt x="3009582" y="1049147"/>
                </a:moveTo>
                <a:lnTo>
                  <a:pt x="2791396" y="1076452"/>
                </a:lnTo>
                <a:lnTo>
                  <a:pt x="2620454" y="1283208"/>
                </a:lnTo>
                <a:lnTo>
                  <a:pt x="2561907" y="1542541"/>
                </a:lnTo>
                <a:lnTo>
                  <a:pt x="2753225" y="1542541"/>
                </a:lnTo>
                <a:lnTo>
                  <a:pt x="2822892" y="1267587"/>
                </a:lnTo>
                <a:lnTo>
                  <a:pt x="3009582" y="1049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350" y="250825"/>
            <a:ext cx="2676525" cy="974725"/>
          </a:xfrm>
          <a:custGeom>
            <a:avLst/>
            <a:gdLst/>
            <a:ahLst/>
            <a:cxnLst/>
            <a:rect l="l" t="t" r="r" b="b"/>
            <a:pathLst>
              <a:path w="2676525" h="974725">
                <a:moveTo>
                  <a:pt x="224917" y="0"/>
                </a:moveTo>
                <a:lnTo>
                  <a:pt x="0" y="52577"/>
                </a:lnTo>
                <a:lnTo>
                  <a:pt x="2420112" y="974725"/>
                </a:lnTo>
                <a:lnTo>
                  <a:pt x="2676525" y="955166"/>
                </a:lnTo>
                <a:lnTo>
                  <a:pt x="224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287" y="398525"/>
            <a:ext cx="360362" cy="650875"/>
          </a:xfrm>
          <a:custGeom>
            <a:avLst/>
            <a:gdLst/>
            <a:ahLst/>
            <a:cxnLst/>
            <a:rect l="l" t="t" r="r" b="b"/>
            <a:pathLst>
              <a:path w="360362" h="650875">
                <a:moveTo>
                  <a:pt x="261264" y="0"/>
                </a:moveTo>
                <a:lnTo>
                  <a:pt x="42798" y="205866"/>
                </a:lnTo>
                <a:lnTo>
                  <a:pt x="0" y="446786"/>
                </a:lnTo>
                <a:lnTo>
                  <a:pt x="74320" y="609981"/>
                </a:lnTo>
                <a:lnTo>
                  <a:pt x="211709" y="650875"/>
                </a:lnTo>
                <a:lnTo>
                  <a:pt x="171170" y="299085"/>
                </a:lnTo>
                <a:lnTo>
                  <a:pt x="360362" y="33020"/>
                </a:lnTo>
                <a:lnTo>
                  <a:pt x="261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3025" y="850900"/>
            <a:ext cx="1083391" cy="577850"/>
          </a:xfrm>
          <a:custGeom>
            <a:avLst/>
            <a:gdLst/>
            <a:ahLst/>
            <a:cxnLst/>
            <a:rect l="l" t="t" r="r" b="b"/>
            <a:pathLst>
              <a:path w="1083391" h="577850">
                <a:moveTo>
                  <a:pt x="112140" y="156210"/>
                </a:moveTo>
                <a:lnTo>
                  <a:pt x="240030" y="318262"/>
                </a:lnTo>
                <a:lnTo>
                  <a:pt x="610235" y="527050"/>
                </a:lnTo>
                <a:lnTo>
                  <a:pt x="1045337" y="577850"/>
                </a:lnTo>
                <a:lnTo>
                  <a:pt x="1083391" y="474345"/>
                </a:lnTo>
                <a:lnTo>
                  <a:pt x="987044" y="474345"/>
                </a:lnTo>
                <a:lnTo>
                  <a:pt x="731266" y="448945"/>
                </a:lnTo>
                <a:lnTo>
                  <a:pt x="311785" y="284988"/>
                </a:lnTo>
                <a:lnTo>
                  <a:pt x="112140" y="156210"/>
                </a:lnTo>
                <a:close/>
              </a:path>
              <a:path w="1083391" h="577850">
                <a:moveTo>
                  <a:pt x="0" y="0"/>
                </a:moveTo>
                <a:lnTo>
                  <a:pt x="31368" y="66421"/>
                </a:lnTo>
                <a:lnTo>
                  <a:pt x="358901" y="128904"/>
                </a:lnTo>
                <a:lnTo>
                  <a:pt x="726820" y="267462"/>
                </a:lnTo>
                <a:lnTo>
                  <a:pt x="987044" y="474345"/>
                </a:lnTo>
                <a:lnTo>
                  <a:pt x="1083391" y="474345"/>
                </a:lnTo>
                <a:lnTo>
                  <a:pt x="1097026" y="437261"/>
                </a:lnTo>
                <a:lnTo>
                  <a:pt x="883793" y="234314"/>
                </a:lnTo>
                <a:lnTo>
                  <a:pt x="381381" y="331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36407" y="4530978"/>
            <a:ext cx="883412" cy="673862"/>
          </a:xfrm>
          <a:custGeom>
            <a:avLst/>
            <a:gdLst/>
            <a:ahLst/>
            <a:cxnLst/>
            <a:rect l="l" t="t" r="r" b="b"/>
            <a:pathLst>
              <a:path w="883412" h="673862">
                <a:moveTo>
                  <a:pt x="751459" y="0"/>
                </a:moveTo>
                <a:lnTo>
                  <a:pt x="148082" y="426720"/>
                </a:lnTo>
                <a:lnTo>
                  <a:pt x="84074" y="563118"/>
                </a:lnTo>
                <a:lnTo>
                  <a:pt x="0" y="653034"/>
                </a:lnTo>
                <a:lnTo>
                  <a:pt x="141477" y="630174"/>
                </a:lnTo>
                <a:lnTo>
                  <a:pt x="347091" y="530225"/>
                </a:lnTo>
                <a:lnTo>
                  <a:pt x="870458" y="138049"/>
                </a:lnTo>
                <a:lnTo>
                  <a:pt x="883412" y="75057"/>
                </a:lnTo>
                <a:lnTo>
                  <a:pt x="838708" y="12954"/>
                </a:lnTo>
                <a:lnTo>
                  <a:pt x="75145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13293" y="4504182"/>
            <a:ext cx="880490" cy="674878"/>
          </a:xfrm>
          <a:custGeom>
            <a:avLst/>
            <a:gdLst/>
            <a:ahLst/>
            <a:cxnLst/>
            <a:rect l="l" t="t" r="r" b="b"/>
            <a:pathLst>
              <a:path w="880490" h="674877">
                <a:moveTo>
                  <a:pt x="755269" y="0"/>
                </a:moveTo>
                <a:lnTo>
                  <a:pt x="144525" y="434594"/>
                </a:lnTo>
                <a:lnTo>
                  <a:pt x="87756" y="550799"/>
                </a:lnTo>
                <a:lnTo>
                  <a:pt x="0" y="655066"/>
                </a:lnTo>
                <a:lnTo>
                  <a:pt x="6857" y="674878"/>
                </a:lnTo>
                <a:lnTo>
                  <a:pt x="132587" y="636651"/>
                </a:lnTo>
                <a:lnTo>
                  <a:pt x="221487" y="620395"/>
                </a:lnTo>
                <a:lnTo>
                  <a:pt x="865377" y="139192"/>
                </a:lnTo>
                <a:lnTo>
                  <a:pt x="880490" y="81153"/>
                </a:lnTo>
                <a:lnTo>
                  <a:pt x="839724" y="21717"/>
                </a:lnTo>
                <a:lnTo>
                  <a:pt x="755269" y="0"/>
                </a:lnTo>
                <a:close/>
              </a:path>
            </a:pathLst>
          </a:custGeom>
          <a:solidFill>
            <a:srgbClr val="6F3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56677" y="4569205"/>
            <a:ext cx="638428" cy="531113"/>
          </a:xfrm>
          <a:custGeom>
            <a:avLst/>
            <a:gdLst/>
            <a:ahLst/>
            <a:cxnLst/>
            <a:rect l="l" t="t" r="r" b="b"/>
            <a:pathLst>
              <a:path w="638428" h="531113">
                <a:moveTo>
                  <a:pt x="509143" y="0"/>
                </a:moveTo>
                <a:lnTo>
                  <a:pt x="0" y="366268"/>
                </a:lnTo>
                <a:lnTo>
                  <a:pt x="96012" y="438912"/>
                </a:lnTo>
                <a:lnTo>
                  <a:pt x="112902" y="531114"/>
                </a:lnTo>
                <a:lnTo>
                  <a:pt x="638428" y="138684"/>
                </a:lnTo>
                <a:lnTo>
                  <a:pt x="603757" y="59055"/>
                </a:lnTo>
                <a:lnTo>
                  <a:pt x="509143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27213" y="5047107"/>
            <a:ext cx="65912" cy="122809"/>
          </a:xfrm>
          <a:custGeom>
            <a:avLst/>
            <a:gdLst/>
            <a:ahLst/>
            <a:cxnLst/>
            <a:rect l="l" t="t" r="r" b="b"/>
            <a:pathLst>
              <a:path w="65912" h="122809">
                <a:moveTo>
                  <a:pt x="20192" y="0"/>
                </a:moveTo>
                <a:lnTo>
                  <a:pt x="0" y="46228"/>
                </a:lnTo>
                <a:lnTo>
                  <a:pt x="28447" y="81026"/>
                </a:lnTo>
                <a:lnTo>
                  <a:pt x="39877" y="122809"/>
                </a:lnTo>
                <a:lnTo>
                  <a:pt x="65912" y="109601"/>
                </a:lnTo>
                <a:lnTo>
                  <a:pt x="57784" y="52959"/>
                </a:lnTo>
                <a:lnTo>
                  <a:pt x="20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20279" y="4509389"/>
            <a:ext cx="911478" cy="728345"/>
          </a:xfrm>
          <a:custGeom>
            <a:avLst/>
            <a:gdLst/>
            <a:ahLst/>
            <a:cxnLst/>
            <a:rect l="l" t="t" r="r" b="b"/>
            <a:pathLst>
              <a:path w="911478" h="728345">
                <a:moveTo>
                  <a:pt x="764540" y="0"/>
                </a:moveTo>
                <a:lnTo>
                  <a:pt x="150749" y="443103"/>
                </a:lnTo>
                <a:lnTo>
                  <a:pt x="86105" y="580644"/>
                </a:lnTo>
                <a:lnTo>
                  <a:pt x="0" y="670687"/>
                </a:lnTo>
                <a:lnTo>
                  <a:pt x="11556" y="728345"/>
                </a:lnTo>
                <a:lnTo>
                  <a:pt x="140716" y="674116"/>
                </a:lnTo>
                <a:lnTo>
                  <a:pt x="239730" y="674116"/>
                </a:lnTo>
                <a:lnTo>
                  <a:pt x="240745" y="671194"/>
                </a:lnTo>
                <a:lnTo>
                  <a:pt x="45974" y="671194"/>
                </a:lnTo>
                <a:lnTo>
                  <a:pt x="111887" y="590169"/>
                </a:lnTo>
                <a:lnTo>
                  <a:pt x="163702" y="478663"/>
                </a:lnTo>
                <a:lnTo>
                  <a:pt x="237961" y="478663"/>
                </a:lnTo>
                <a:lnTo>
                  <a:pt x="201295" y="442849"/>
                </a:lnTo>
                <a:lnTo>
                  <a:pt x="774065" y="35560"/>
                </a:lnTo>
                <a:lnTo>
                  <a:pt x="876003" y="35560"/>
                </a:lnTo>
                <a:lnTo>
                  <a:pt x="858266" y="8890"/>
                </a:lnTo>
                <a:lnTo>
                  <a:pt x="764540" y="0"/>
                </a:lnTo>
                <a:close/>
              </a:path>
              <a:path w="911478" h="728345">
                <a:moveTo>
                  <a:pt x="239730" y="674116"/>
                </a:moveTo>
                <a:lnTo>
                  <a:pt x="140716" y="674116"/>
                </a:lnTo>
                <a:lnTo>
                  <a:pt x="237744" y="679831"/>
                </a:lnTo>
                <a:lnTo>
                  <a:pt x="239730" y="674116"/>
                </a:lnTo>
                <a:close/>
              </a:path>
              <a:path w="911478" h="728345">
                <a:moveTo>
                  <a:pt x="161798" y="640588"/>
                </a:moveTo>
                <a:lnTo>
                  <a:pt x="45974" y="671194"/>
                </a:lnTo>
                <a:lnTo>
                  <a:pt x="240745" y="671194"/>
                </a:lnTo>
                <a:lnTo>
                  <a:pt x="250190" y="644017"/>
                </a:lnTo>
                <a:lnTo>
                  <a:pt x="161798" y="640588"/>
                </a:lnTo>
                <a:close/>
              </a:path>
              <a:path w="911478" h="728345">
                <a:moveTo>
                  <a:pt x="237961" y="478663"/>
                </a:moveTo>
                <a:lnTo>
                  <a:pt x="163702" y="478663"/>
                </a:lnTo>
                <a:lnTo>
                  <a:pt x="229743" y="546608"/>
                </a:lnTo>
                <a:lnTo>
                  <a:pt x="255397" y="624205"/>
                </a:lnTo>
                <a:lnTo>
                  <a:pt x="281050" y="568325"/>
                </a:lnTo>
                <a:lnTo>
                  <a:pt x="255904" y="496188"/>
                </a:lnTo>
                <a:lnTo>
                  <a:pt x="237961" y="478663"/>
                </a:lnTo>
                <a:close/>
              </a:path>
              <a:path w="911478" h="728345">
                <a:moveTo>
                  <a:pt x="876003" y="35560"/>
                </a:moveTo>
                <a:lnTo>
                  <a:pt x="774065" y="35560"/>
                </a:lnTo>
                <a:lnTo>
                  <a:pt x="828294" y="49403"/>
                </a:lnTo>
                <a:lnTo>
                  <a:pt x="877697" y="97409"/>
                </a:lnTo>
                <a:lnTo>
                  <a:pt x="884936" y="186436"/>
                </a:lnTo>
                <a:lnTo>
                  <a:pt x="905255" y="153924"/>
                </a:lnTo>
                <a:lnTo>
                  <a:pt x="911478" y="88900"/>
                </a:lnTo>
                <a:lnTo>
                  <a:pt x="876003" y="35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98281" y="4645786"/>
            <a:ext cx="616585" cy="498220"/>
          </a:xfrm>
          <a:custGeom>
            <a:avLst/>
            <a:gdLst/>
            <a:ahLst/>
            <a:cxnLst/>
            <a:rect l="l" t="t" r="r" b="b"/>
            <a:pathLst>
              <a:path w="616585" h="498221">
                <a:moveTo>
                  <a:pt x="616585" y="0"/>
                </a:moveTo>
                <a:lnTo>
                  <a:pt x="33274" y="434467"/>
                </a:lnTo>
                <a:lnTo>
                  <a:pt x="0" y="498220"/>
                </a:lnTo>
                <a:lnTo>
                  <a:pt x="596011" y="61340"/>
                </a:lnTo>
                <a:lnTo>
                  <a:pt x="6165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81314" y="4586223"/>
            <a:ext cx="151510" cy="155320"/>
          </a:xfrm>
          <a:custGeom>
            <a:avLst/>
            <a:gdLst/>
            <a:ahLst/>
            <a:cxnLst/>
            <a:rect l="l" t="t" r="r" b="b"/>
            <a:pathLst>
              <a:path w="151510" h="155321">
                <a:moveTo>
                  <a:pt x="30099" y="0"/>
                </a:moveTo>
                <a:lnTo>
                  <a:pt x="0" y="26162"/>
                </a:lnTo>
                <a:lnTo>
                  <a:pt x="91820" y="70231"/>
                </a:lnTo>
                <a:lnTo>
                  <a:pt x="128904" y="155320"/>
                </a:lnTo>
                <a:lnTo>
                  <a:pt x="151510" y="137032"/>
                </a:lnTo>
                <a:lnTo>
                  <a:pt x="133350" y="54228"/>
                </a:lnTo>
                <a:lnTo>
                  <a:pt x="80899" y="7365"/>
                </a:lnTo>
                <a:lnTo>
                  <a:pt x="30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64576" y="4756277"/>
            <a:ext cx="294767" cy="196215"/>
          </a:xfrm>
          <a:custGeom>
            <a:avLst/>
            <a:gdLst/>
            <a:ahLst/>
            <a:cxnLst/>
            <a:rect l="l" t="t" r="r" b="b"/>
            <a:pathLst>
              <a:path w="294767" h="196215">
                <a:moveTo>
                  <a:pt x="240410" y="5587"/>
                </a:moveTo>
                <a:lnTo>
                  <a:pt x="182118" y="11303"/>
                </a:lnTo>
                <a:lnTo>
                  <a:pt x="76707" y="67310"/>
                </a:lnTo>
                <a:lnTo>
                  <a:pt x="0" y="162687"/>
                </a:lnTo>
                <a:lnTo>
                  <a:pt x="26416" y="196215"/>
                </a:lnTo>
                <a:lnTo>
                  <a:pt x="107188" y="176530"/>
                </a:lnTo>
                <a:lnTo>
                  <a:pt x="123760" y="164592"/>
                </a:lnTo>
                <a:lnTo>
                  <a:pt x="33781" y="164592"/>
                </a:lnTo>
                <a:lnTo>
                  <a:pt x="77724" y="107823"/>
                </a:lnTo>
                <a:lnTo>
                  <a:pt x="179577" y="33274"/>
                </a:lnTo>
                <a:lnTo>
                  <a:pt x="240410" y="5587"/>
                </a:lnTo>
                <a:close/>
              </a:path>
              <a:path w="294767" h="196215">
                <a:moveTo>
                  <a:pt x="274066" y="0"/>
                </a:moveTo>
                <a:lnTo>
                  <a:pt x="210439" y="68072"/>
                </a:lnTo>
                <a:lnTo>
                  <a:pt x="122427" y="134239"/>
                </a:lnTo>
                <a:lnTo>
                  <a:pt x="33781" y="164592"/>
                </a:lnTo>
                <a:lnTo>
                  <a:pt x="123760" y="164592"/>
                </a:lnTo>
                <a:lnTo>
                  <a:pt x="230250" y="87884"/>
                </a:lnTo>
                <a:lnTo>
                  <a:pt x="294767" y="2667"/>
                </a:lnTo>
                <a:lnTo>
                  <a:pt x="274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700" y="5054600"/>
            <a:ext cx="6807200" cy="723900"/>
          </a:xfrm>
          <a:custGeom>
            <a:avLst/>
            <a:gdLst/>
            <a:ahLst/>
            <a:cxnLst/>
            <a:rect l="l" t="t" r="r" b="b"/>
            <a:pathLst>
              <a:path w="6807200" h="723900">
                <a:moveTo>
                  <a:pt x="0" y="0"/>
                </a:moveTo>
                <a:lnTo>
                  <a:pt x="77590" y="26922"/>
                </a:lnTo>
                <a:lnTo>
                  <a:pt x="125208" y="44676"/>
                </a:lnTo>
                <a:lnTo>
                  <a:pt x="178003" y="64796"/>
                </a:lnTo>
                <a:lnTo>
                  <a:pt x="235446" y="86913"/>
                </a:lnTo>
                <a:lnTo>
                  <a:pt x="297008" y="110657"/>
                </a:lnTo>
                <a:lnTo>
                  <a:pt x="362161" y="135656"/>
                </a:lnTo>
                <a:lnTo>
                  <a:pt x="430377" y="161541"/>
                </a:lnTo>
                <a:lnTo>
                  <a:pt x="501126" y="187942"/>
                </a:lnTo>
                <a:lnTo>
                  <a:pt x="573881" y="214487"/>
                </a:lnTo>
                <a:lnTo>
                  <a:pt x="648111" y="240806"/>
                </a:lnTo>
                <a:lnTo>
                  <a:pt x="723290" y="266529"/>
                </a:lnTo>
                <a:lnTo>
                  <a:pt x="798887" y="291285"/>
                </a:lnTo>
                <a:lnTo>
                  <a:pt x="874375" y="314705"/>
                </a:lnTo>
                <a:lnTo>
                  <a:pt x="949225" y="336417"/>
                </a:lnTo>
                <a:lnTo>
                  <a:pt x="1022908" y="356051"/>
                </a:lnTo>
                <a:lnTo>
                  <a:pt x="1094896" y="373236"/>
                </a:lnTo>
                <a:lnTo>
                  <a:pt x="1164659" y="387603"/>
                </a:lnTo>
                <a:lnTo>
                  <a:pt x="1231670" y="398781"/>
                </a:lnTo>
                <a:lnTo>
                  <a:pt x="1295400" y="406400"/>
                </a:lnTo>
                <a:lnTo>
                  <a:pt x="1357881" y="410042"/>
                </a:lnTo>
                <a:lnTo>
                  <a:pt x="1421352" y="409822"/>
                </a:lnTo>
                <a:lnTo>
                  <a:pt x="1485586" y="406164"/>
                </a:lnTo>
                <a:lnTo>
                  <a:pt x="1550359" y="399491"/>
                </a:lnTo>
                <a:lnTo>
                  <a:pt x="1615445" y="390227"/>
                </a:lnTo>
                <a:lnTo>
                  <a:pt x="1680621" y="378796"/>
                </a:lnTo>
                <a:lnTo>
                  <a:pt x="1745661" y="365622"/>
                </a:lnTo>
                <a:lnTo>
                  <a:pt x="1810341" y="351129"/>
                </a:lnTo>
                <a:lnTo>
                  <a:pt x="1874435" y="335741"/>
                </a:lnTo>
                <a:lnTo>
                  <a:pt x="1937718" y="319881"/>
                </a:lnTo>
                <a:lnTo>
                  <a:pt x="1999966" y="303973"/>
                </a:lnTo>
                <a:lnTo>
                  <a:pt x="2060953" y="288442"/>
                </a:lnTo>
                <a:lnTo>
                  <a:pt x="2120456" y="273711"/>
                </a:lnTo>
                <a:lnTo>
                  <a:pt x="2178249" y="260203"/>
                </a:lnTo>
                <a:lnTo>
                  <a:pt x="2234106" y="248344"/>
                </a:lnTo>
                <a:lnTo>
                  <a:pt x="2287804" y="238556"/>
                </a:lnTo>
                <a:lnTo>
                  <a:pt x="2339117" y="231264"/>
                </a:lnTo>
                <a:lnTo>
                  <a:pt x="2387821" y="226891"/>
                </a:lnTo>
                <a:lnTo>
                  <a:pt x="2433690" y="225862"/>
                </a:lnTo>
                <a:lnTo>
                  <a:pt x="2476500" y="228600"/>
                </a:lnTo>
                <a:lnTo>
                  <a:pt x="2515595" y="235557"/>
                </a:lnTo>
                <a:lnTo>
                  <a:pt x="2582381" y="261205"/>
                </a:lnTo>
                <a:lnTo>
                  <a:pt x="2636504" y="299318"/>
                </a:lnTo>
                <a:lnTo>
                  <a:pt x="2681010" y="346074"/>
                </a:lnTo>
                <a:lnTo>
                  <a:pt x="2718947" y="397655"/>
                </a:lnTo>
                <a:lnTo>
                  <a:pt x="2753364" y="450240"/>
                </a:lnTo>
                <a:lnTo>
                  <a:pt x="2770205" y="475716"/>
                </a:lnTo>
                <a:lnTo>
                  <a:pt x="2805056" y="522647"/>
                </a:lnTo>
                <a:lnTo>
                  <a:pt x="2844007" y="561035"/>
                </a:lnTo>
                <a:lnTo>
                  <a:pt x="2890105" y="587059"/>
                </a:lnTo>
                <a:lnTo>
                  <a:pt x="2946400" y="596900"/>
                </a:lnTo>
                <a:lnTo>
                  <a:pt x="2976993" y="594390"/>
                </a:lnTo>
                <a:lnTo>
                  <a:pt x="3035552" y="574633"/>
                </a:lnTo>
                <a:lnTo>
                  <a:pt x="3092646" y="539114"/>
                </a:lnTo>
                <a:lnTo>
                  <a:pt x="3150720" y="492499"/>
                </a:lnTo>
                <a:lnTo>
                  <a:pt x="3180890" y="466489"/>
                </a:lnTo>
                <a:lnTo>
                  <a:pt x="3212223" y="439455"/>
                </a:lnTo>
                <a:lnTo>
                  <a:pt x="3245024" y="411980"/>
                </a:lnTo>
                <a:lnTo>
                  <a:pt x="3279600" y="384647"/>
                </a:lnTo>
                <a:lnTo>
                  <a:pt x="3316256" y="358040"/>
                </a:lnTo>
                <a:lnTo>
                  <a:pt x="3355298" y="332742"/>
                </a:lnTo>
                <a:lnTo>
                  <a:pt x="3397033" y="309336"/>
                </a:lnTo>
                <a:lnTo>
                  <a:pt x="3441765" y="288406"/>
                </a:lnTo>
                <a:lnTo>
                  <a:pt x="3489801" y="270534"/>
                </a:lnTo>
                <a:lnTo>
                  <a:pt x="3541447" y="256304"/>
                </a:lnTo>
                <a:lnTo>
                  <a:pt x="3597008" y="246300"/>
                </a:lnTo>
                <a:lnTo>
                  <a:pt x="3656790" y="241104"/>
                </a:lnTo>
                <a:lnTo>
                  <a:pt x="3721100" y="241300"/>
                </a:lnTo>
                <a:lnTo>
                  <a:pt x="3791328" y="247635"/>
                </a:lnTo>
                <a:lnTo>
                  <a:pt x="3868210" y="259971"/>
                </a:lnTo>
                <a:lnTo>
                  <a:pt x="3951064" y="277621"/>
                </a:lnTo>
                <a:lnTo>
                  <a:pt x="4039209" y="299896"/>
                </a:lnTo>
                <a:lnTo>
                  <a:pt x="4131964" y="326109"/>
                </a:lnTo>
                <a:lnTo>
                  <a:pt x="4228649" y="355570"/>
                </a:lnTo>
                <a:lnTo>
                  <a:pt x="4328581" y="387593"/>
                </a:lnTo>
                <a:lnTo>
                  <a:pt x="4431080" y="421489"/>
                </a:lnTo>
                <a:lnTo>
                  <a:pt x="4535466" y="456570"/>
                </a:lnTo>
                <a:lnTo>
                  <a:pt x="4641056" y="492148"/>
                </a:lnTo>
                <a:lnTo>
                  <a:pt x="4747170" y="527535"/>
                </a:lnTo>
                <a:lnTo>
                  <a:pt x="4853127" y="562044"/>
                </a:lnTo>
                <a:lnTo>
                  <a:pt x="4958245" y="594985"/>
                </a:lnTo>
                <a:lnTo>
                  <a:pt x="5061845" y="625671"/>
                </a:lnTo>
                <a:lnTo>
                  <a:pt x="5163244" y="653414"/>
                </a:lnTo>
                <a:lnTo>
                  <a:pt x="5261762" y="677525"/>
                </a:lnTo>
                <a:lnTo>
                  <a:pt x="5356717" y="697318"/>
                </a:lnTo>
                <a:lnTo>
                  <a:pt x="5447430" y="712103"/>
                </a:lnTo>
                <a:lnTo>
                  <a:pt x="5533217" y="721193"/>
                </a:lnTo>
                <a:lnTo>
                  <a:pt x="5613400" y="723900"/>
                </a:lnTo>
                <a:lnTo>
                  <a:pt x="5690293" y="720160"/>
                </a:lnTo>
                <a:lnTo>
                  <a:pt x="5766539" y="710747"/>
                </a:lnTo>
                <a:lnTo>
                  <a:pt x="5841944" y="696226"/>
                </a:lnTo>
                <a:lnTo>
                  <a:pt x="5916314" y="677163"/>
                </a:lnTo>
                <a:lnTo>
                  <a:pt x="5989454" y="654124"/>
                </a:lnTo>
                <a:lnTo>
                  <a:pt x="6061172" y="627673"/>
                </a:lnTo>
                <a:lnTo>
                  <a:pt x="6131273" y="598377"/>
                </a:lnTo>
                <a:lnTo>
                  <a:pt x="6199562" y="566801"/>
                </a:lnTo>
                <a:lnTo>
                  <a:pt x="6265847" y="533510"/>
                </a:lnTo>
                <a:lnTo>
                  <a:pt x="6329934" y="499070"/>
                </a:lnTo>
                <a:lnTo>
                  <a:pt x="6391627" y="464047"/>
                </a:lnTo>
                <a:lnTo>
                  <a:pt x="6450734" y="429005"/>
                </a:lnTo>
                <a:lnTo>
                  <a:pt x="6507060" y="394512"/>
                </a:lnTo>
                <a:lnTo>
                  <a:pt x="6560412" y="361132"/>
                </a:lnTo>
                <a:lnTo>
                  <a:pt x="6610596" y="329431"/>
                </a:lnTo>
                <a:lnTo>
                  <a:pt x="6657417" y="299973"/>
                </a:lnTo>
                <a:lnTo>
                  <a:pt x="6700682" y="273326"/>
                </a:lnTo>
                <a:lnTo>
                  <a:pt x="6740196" y="250055"/>
                </a:lnTo>
                <a:lnTo>
                  <a:pt x="6775767" y="230724"/>
                </a:lnTo>
                <a:lnTo>
                  <a:pt x="6807200" y="215900"/>
                </a:lnTo>
              </a:path>
            </a:pathLst>
          </a:custGeom>
          <a:ln w="76200">
            <a:solidFill>
              <a:srgbClr val="6F3C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76700" y="1953800"/>
            <a:ext cx="889000" cy="357599"/>
          </a:xfrm>
          <a:custGeom>
            <a:avLst/>
            <a:gdLst/>
            <a:ahLst/>
            <a:cxnLst/>
            <a:rect l="l" t="t" r="r" b="b"/>
            <a:pathLst>
              <a:path w="889000" h="357599">
                <a:moveTo>
                  <a:pt x="0" y="27399"/>
                </a:moveTo>
                <a:lnTo>
                  <a:pt x="48577" y="54478"/>
                </a:lnTo>
                <a:lnTo>
                  <a:pt x="96971" y="81064"/>
                </a:lnTo>
                <a:lnTo>
                  <a:pt x="144906" y="106569"/>
                </a:lnTo>
                <a:lnTo>
                  <a:pt x="192107" y="130401"/>
                </a:lnTo>
                <a:lnTo>
                  <a:pt x="238299" y="151970"/>
                </a:lnTo>
                <a:lnTo>
                  <a:pt x="283207" y="170686"/>
                </a:lnTo>
                <a:lnTo>
                  <a:pt x="326557" y="185957"/>
                </a:lnTo>
                <a:lnTo>
                  <a:pt x="368072" y="197193"/>
                </a:lnTo>
                <a:lnTo>
                  <a:pt x="407478" y="203804"/>
                </a:lnTo>
                <a:lnTo>
                  <a:pt x="444500" y="205199"/>
                </a:lnTo>
                <a:lnTo>
                  <a:pt x="462010" y="202892"/>
                </a:lnTo>
                <a:lnTo>
                  <a:pt x="510763" y="179775"/>
                </a:lnTo>
                <a:lnTo>
                  <a:pt x="540471" y="154379"/>
                </a:lnTo>
                <a:lnTo>
                  <a:pt x="568279" y="124273"/>
                </a:lnTo>
                <a:lnTo>
                  <a:pt x="594471" y="92264"/>
                </a:lnTo>
                <a:lnTo>
                  <a:pt x="607050" y="76425"/>
                </a:lnTo>
                <a:lnTo>
                  <a:pt x="619333" y="61163"/>
                </a:lnTo>
                <a:lnTo>
                  <a:pt x="654758" y="22355"/>
                </a:lnTo>
                <a:lnTo>
                  <a:pt x="688799" y="1386"/>
                </a:lnTo>
                <a:lnTo>
                  <a:pt x="700005" y="0"/>
                </a:lnTo>
                <a:lnTo>
                  <a:pt x="711200" y="1999"/>
                </a:lnTo>
                <a:lnTo>
                  <a:pt x="744504" y="28304"/>
                </a:lnTo>
                <a:lnTo>
                  <a:pt x="776768" y="78297"/>
                </a:lnTo>
                <a:lnTo>
                  <a:pt x="797285" y="120294"/>
                </a:lnTo>
                <a:lnTo>
                  <a:pt x="816721" y="166083"/>
                </a:lnTo>
                <a:lnTo>
                  <a:pt x="834826" y="212970"/>
                </a:lnTo>
                <a:lnTo>
                  <a:pt x="851355" y="258259"/>
                </a:lnTo>
                <a:lnTo>
                  <a:pt x="858950" y="279462"/>
                </a:lnTo>
                <a:lnTo>
                  <a:pt x="866058" y="299256"/>
                </a:lnTo>
                <a:lnTo>
                  <a:pt x="872648" y="317304"/>
                </a:lnTo>
                <a:lnTo>
                  <a:pt x="878689" y="333268"/>
                </a:lnTo>
                <a:lnTo>
                  <a:pt x="884150" y="346812"/>
                </a:lnTo>
                <a:lnTo>
                  <a:pt x="889000" y="357599"/>
                </a:lnTo>
              </a:path>
            </a:pathLst>
          </a:custGeom>
          <a:ln w="1143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8175" y="1534667"/>
            <a:ext cx="6403848" cy="2276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3911" y="2253995"/>
            <a:ext cx="4693920" cy="1847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31185" y="2370073"/>
            <a:ext cx="3881120" cy="1359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63905" marR="12700" indent="-751840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HARBOR</a:t>
            </a:r>
            <a:r>
              <a:rPr sz="4400" spc="-30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HILL SCHOOL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6379" y="4244594"/>
            <a:ext cx="5106035" cy="1040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dirty="0" smtClean="0">
                <a:latin typeface="Comic Sans MS"/>
                <a:cs typeface="Comic Sans MS"/>
              </a:rPr>
              <a:t>MAKING </a:t>
            </a:r>
            <a:r>
              <a:rPr sz="3200" spc="-15" dirty="0" smtClean="0">
                <a:latin typeface="Comic Sans MS"/>
                <a:cs typeface="Comic Sans MS"/>
              </a:rPr>
              <a:t>G</a:t>
            </a:r>
            <a:r>
              <a:rPr sz="3200" spc="0" dirty="0" smtClean="0">
                <a:latin typeface="Comic Sans MS"/>
                <a:cs typeface="Comic Sans MS"/>
              </a:rPr>
              <a:t>OOD CHOICES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75904" y="6243828"/>
            <a:ext cx="376427" cy="525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05800" y="6173292"/>
            <a:ext cx="363347" cy="514350"/>
          </a:xfrm>
          <a:custGeom>
            <a:avLst/>
            <a:gdLst/>
            <a:ahLst/>
            <a:cxnLst/>
            <a:rect l="l" t="t" r="r" b="b"/>
            <a:pathLst>
              <a:path w="363347" h="514350">
                <a:moveTo>
                  <a:pt x="85598" y="359384"/>
                </a:moveTo>
                <a:lnTo>
                  <a:pt x="56388" y="359384"/>
                </a:lnTo>
                <a:lnTo>
                  <a:pt x="43815" y="362661"/>
                </a:lnTo>
                <a:lnTo>
                  <a:pt x="31369" y="372567"/>
                </a:lnTo>
                <a:lnTo>
                  <a:pt x="20827" y="379171"/>
                </a:lnTo>
                <a:lnTo>
                  <a:pt x="12573" y="392366"/>
                </a:lnTo>
                <a:lnTo>
                  <a:pt x="6223" y="405523"/>
                </a:lnTo>
                <a:lnTo>
                  <a:pt x="2031" y="418718"/>
                </a:lnTo>
                <a:lnTo>
                  <a:pt x="0" y="435228"/>
                </a:lnTo>
                <a:lnTo>
                  <a:pt x="2031" y="451700"/>
                </a:lnTo>
                <a:lnTo>
                  <a:pt x="20827" y="491248"/>
                </a:lnTo>
                <a:lnTo>
                  <a:pt x="56388" y="511047"/>
                </a:lnTo>
                <a:lnTo>
                  <a:pt x="70993" y="514349"/>
                </a:lnTo>
                <a:lnTo>
                  <a:pt x="85598" y="511047"/>
                </a:lnTo>
                <a:lnTo>
                  <a:pt x="121157" y="491248"/>
                </a:lnTo>
                <a:lnTo>
                  <a:pt x="139953" y="451700"/>
                </a:lnTo>
                <a:lnTo>
                  <a:pt x="141985" y="435228"/>
                </a:lnTo>
                <a:lnTo>
                  <a:pt x="141985" y="382460"/>
                </a:lnTo>
                <a:lnTo>
                  <a:pt x="123190" y="382460"/>
                </a:lnTo>
                <a:lnTo>
                  <a:pt x="118999" y="379171"/>
                </a:lnTo>
                <a:lnTo>
                  <a:pt x="112775" y="372567"/>
                </a:lnTo>
                <a:lnTo>
                  <a:pt x="106552" y="369265"/>
                </a:lnTo>
                <a:lnTo>
                  <a:pt x="100202" y="365975"/>
                </a:lnTo>
                <a:lnTo>
                  <a:pt x="93979" y="362661"/>
                </a:lnTo>
                <a:lnTo>
                  <a:pt x="85598" y="359384"/>
                </a:lnTo>
                <a:close/>
              </a:path>
              <a:path w="363347" h="514350">
                <a:moveTo>
                  <a:pt x="306958" y="359384"/>
                </a:moveTo>
                <a:lnTo>
                  <a:pt x="277749" y="359384"/>
                </a:lnTo>
                <a:lnTo>
                  <a:pt x="265175" y="362661"/>
                </a:lnTo>
                <a:lnTo>
                  <a:pt x="252602" y="372567"/>
                </a:lnTo>
                <a:lnTo>
                  <a:pt x="242189" y="379171"/>
                </a:lnTo>
                <a:lnTo>
                  <a:pt x="233806" y="392366"/>
                </a:lnTo>
                <a:lnTo>
                  <a:pt x="227583" y="405523"/>
                </a:lnTo>
                <a:lnTo>
                  <a:pt x="223393" y="418718"/>
                </a:lnTo>
                <a:lnTo>
                  <a:pt x="221360" y="435228"/>
                </a:lnTo>
                <a:lnTo>
                  <a:pt x="223393" y="451700"/>
                </a:lnTo>
                <a:lnTo>
                  <a:pt x="242189" y="491248"/>
                </a:lnTo>
                <a:lnTo>
                  <a:pt x="277749" y="511047"/>
                </a:lnTo>
                <a:lnTo>
                  <a:pt x="292353" y="514349"/>
                </a:lnTo>
                <a:lnTo>
                  <a:pt x="306958" y="511047"/>
                </a:lnTo>
                <a:lnTo>
                  <a:pt x="342392" y="491248"/>
                </a:lnTo>
                <a:lnTo>
                  <a:pt x="361188" y="451700"/>
                </a:lnTo>
                <a:lnTo>
                  <a:pt x="363347" y="435228"/>
                </a:lnTo>
                <a:lnTo>
                  <a:pt x="363347" y="382460"/>
                </a:lnTo>
                <a:lnTo>
                  <a:pt x="344550" y="382460"/>
                </a:lnTo>
                <a:lnTo>
                  <a:pt x="338327" y="375856"/>
                </a:lnTo>
                <a:lnTo>
                  <a:pt x="334136" y="372567"/>
                </a:lnTo>
                <a:lnTo>
                  <a:pt x="321564" y="365975"/>
                </a:lnTo>
                <a:lnTo>
                  <a:pt x="313181" y="362661"/>
                </a:lnTo>
                <a:lnTo>
                  <a:pt x="306958" y="359384"/>
                </a:lnTo>
                <a:close/>
              </a:path>
              <a:path w="363347" h="514350">
                <a:moveTo>
                  <a:pt x="363347" y="0"/>
                </a:moveTo>
                <a:lnTo>
                  <a:pt x="123190" y="0"/>
                </a:lnTo>
                <a:lnTo>
                  <a:pt x="123571" y="234645"/>
                </a:lnTo>
                <a:lnTo>
                  <a:pt x="123190" y="382460"/>
                </a:lnTo>
                <a:lnTo>
                  <a:pt x="141985" y="382460"/>
                </a:lnTo>
                <a:lnTo>
                  <a:pt x="141985" y="148348"/>
                </a:lnTo>
                <a:lnTo>
                  <a:pt x="363347" y="148348"/>
                </a:lnTo>
                <a:lnTo>
                  <a:pt x="363347" y="0"/>
                </a:lnTo>
                <a:close/>
              </a:path>
              <a:path w="363347" h="514350">
                <a:moveTo>
                  <a:pt x="363347" y="148348"/>
                </a:moveTo>
                <a:lnTo>
                  <a:pt x="344550" y="148348"/>
                </a:lnTo>
                <a:lnTo>
                  <a:pt x="344550" y="382460"/>
                </a:lnTo>
                <a:lnTo>
                  <a:pt x="363347" y="382460"/>
                </a:lnTo>
                <a:lnTo>
                  <a:pt x="363347" y="148348"/>
                </a:lnTo>
                <a:close/>
              </a:path>
            </a:pathLst>
          </a:custGeom>
          <a:solidFill>
            <a:srgbClr val="FFBD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05800" y="6173292"/>
            <a:ext cx="363347" cy="514350"/>
          </a:xfrm>
          <a:custGeom>
            <a:avLst/>
            <a:gdLst/>
            <a:ahLst/>
            <a:cxnLst/>
            <a:rect l="l" t="t" r="r" b="b"/>
            <a:pathLst>
              <a:path w="363347" h="514350">
                <a:moveTo>
                  <a:pt x="123190" y="0"/>
                </a:moveTo>
                <a:lnTo>
                  <a:pt x="123571" y="234645"/>
                </a:lnTo>
                <a:lnTo>
                  <a:pt x="123190" y="382460"/>
                </a:lnTo>
                <a:lnTo>
                  <a:pt x="118999" y="379171"/>
                </a:lnTo>
                <a:lnTo>
                  <a:pt x="112775" y="372567"/>
                </a:lnTo>
                <a:lnTo>
                  <a:pt x="106552" y="369265"/>
                </a:lnTo>
                <a:lnTo>
                  <a:pt x="100202" y="365975"/>
                </a:lnTo>
                <a:lnTo>
                  <a:pt x="93979" y="362661"/>
                </a:lnTo>
                <a:lnTo>
                  <a:pt x="85598" y="359384"/>
                </a:lnTo>
                <a:lnTo>
                  <a:pt x="79375" y="359384"/>
                </a:lnTo>
                <a:lnTo>
                  <a:pt x="70993" y="359384"/>
                </a:lnTo>
                <a:lnTo>
                  <a:pt x="56388" y="359384"/>
                </a:lnTo>
                <a:lnTo>
                  <a:pt x="43815" y="362661"/>
                </a:lnTo>
                <a:lnTo>
                  <a:pt x="31369" y="372567"/>
                </a:lnTo>
                <a:lnTo>
                  <a:pt x="20827" y="379171"/>
                </a:lnTo>
                <a:lnTo>
                  <a:pt x="12573" y="392366"/>
                </a:lnTo>
                <a:lnTo>
                  <a:pt x="6223" y="405523"/>
                </a:lnTo>
                <a:lnTo>
                  <a:pt x="2031" y="418718"/>
                </a:lnTo>
                <a:lnTo>
                  <a:pt x="0" y="435228"/>
                </a:lnTo>
                <a:lnTo>
                  <a:pt x="2031" y="451700"/>
                </a:lnTo>
                <a:lnTo>
                  <a:pt x="20827" y="491248"/>
                </a:lnTo>
                <a:lnTo>
                  <a:pt x="56388" y="511047"/>
                </a:lnTo>
                <a:lnTo>
                  <a:pt x="70993" y="514349"/>
                </a:lnTo>
                <a:lnTo>
                  <a:pt x="85598" y="511047"/>
                </a:lnTo>
                <a:lnTo>
                  <a:pt x="121157" y="491248"/>
                </a:lnTo>
                <a:lnTo>
                  <a:pt x="139953" y="451700"/>
                </a:lnTo>
                <a:lnTo>
                  <a:pt x="141985" y="435228"/>
                </a:lnTo>
                <a:lnTo>
                  <a:pt x="141985" y="148348"/>
                </a:lnTo>
                <a:lnTo>
                  <a:pt x="344550" y="148348"/>
                </a:lnTo>
                <a:lnTo>
                  <a:pt x="344550" y="382460"/>
                </a:lnTo>
                <a:lnTo>
                  <a:pt x="338327" y="375856"/>
                </a:lnTo>
                <a:lnTo>
                  <a:pt x="334136" y="372567"/>
                </a:lnTo>
                <a:lnTo>
                  <a:pt x="327786" y="369265"/>
                </a:lnTo>
                <a:lnTo>
                  <a:pt x="321564" y="365975"/>
                </a:lnTo>
                <a:lnTo>
                  <a:pt x="313181" y="362661"/>
                </a:lnTo>
                <a:lnTo>
                  <a:pt x="306958" y="359384"/>
                </a:lnTo>
                <a:lnTo>
                  <a:pt x="300735" y="359384"/>
                </a:lnTo>
                <a:lnTo>
                  <a:pt x="292353" y="359384"/>
                </a:lnTo>
                <a:lnTo>
                  <a:pt x="277749" y="359384"/>
                </a:lnTo>
                <a:lnTo>
                  <a:pt x="265175" y="362661"/>
                </a:lnTo>
                <a:lnTo>
                  <a:pt x="252602" y="372567"/>
                </a:lnTo>
                <a:lnTo>
                  <a:pt x="242189" y="379171"/>
                </a:lnTo>
                <a:lnTo>
                  <a:pt x="233806" y="392366"/>
                </a:lnTo>
                <a:lnTo>
                  <a:pt x="227583" y="405523"/>
                </a:lnTo>
                <a:lnTo>
                  <a:pt x="223393" y="418718"/>
                </a:lnTo>
                <a:lnTo>
                  <a:pt x="221360" y="435228"/>
                </a:lnTo>
                <a:lnTo>
                  <a:pt x="223393" y="451700"/>
                </a:lnTo>
                <a:lnTo>
                  <a:pt x="242189" y="491248"/>
                </a:lnTo>
                <a:lnTo>
                  <a:pt x="277749" y="511047"/>
                </a:lnTo>
                <a:lnTo>
                  <a:pt x="292353" y="514349"/>
                </a:lnTo>
                <a:lnTo>
                  <a:pt x="306958" y="511047"/>
                </a:lnTo>
                <a:lnTo>
                  <a:pt x="342392" y="491248"/>
                </a:lnTo>
                <a:lnTo>
                  <a:pt x="361188" y="451700"/>
                </a:lnTo>
                <a:lnTo>
                  <a:pt x="363347" y="435228"/>
                </a:lnTo>
                <a:lnTo>
                  <a:pt x="363347" y="238480"/>
                </a:lnTo>
                <a:lnTo>
                  <a:pt x="363347" y="0"/>
                </a:lnTo>
                <a:lnTo>
                  <a:pt x="12319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8077" y="1008126"/>
            <a:ext cx="5487035" cy="688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Games</a:t>
            </a:r>
            <a:r>
              <a:rPr sz="4400" spc="-3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and</a:t>
            </a:r>
            <a:r>
              <a:rPr sz="4400" spc="-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Activities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1175" y="2164715"/>
            <a:ext cx="3427729" cy="3312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Soc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er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 dirty="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Wallball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7"/>
              </a:spcBef>
              <a:buFont typeface="Comic Sans MS"/>
              <a:buChar char="•"/>
            </a:pPr>
            <a:endParaRPr sz="550" dirty="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dirty="0" smtClean="0">
                <a:latin typeface="Comic Sans MS"/>
                <a:cs typeface="Comic Sans MS"/>
              </a:rPr>
              <a:t>Kickb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ll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 dirty="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Ba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ketb</a:t>
            </a:r>
            <a:r>
              <a:rPr sz="2400" spc="-10" dirty="0" smtClean="0">
                <a:latin typeface="Comic Sans MS"/>
                <a:cs typeface="Comic Sans MS"/>
              </a:rPr>
              <a:t>all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Comic Sans MS"/>
              <a:buChar char="•"/>
            </a:pPr>
            <a:endParaRPr sz="550" dirty="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Pla</a:t>
            </a:r>
            <a:r>
              <a:rPr sz="2400" spc="-20" dirty="0" smtClean="0">
                <a:latin typeface="Comic Sans MS"/>
                <a:cs typeface="Comic Sans MS"/>
              </a:rPr>
              <a:t>y</a:t>
            </a:r>
            <a:r>
              <a:rPr sz="2400" spc="0" dirty="0" smtClean="0">
                <a:latin typeface="Comic Sans MS"/>
                <a:cs typeface="Comic Sans MS"/>
              </a:rPr>
              <a:t>ground </a:t>
            </a:r>
            <a:r>
              <a:rPr sz="2400" spc="-15" dirty="0" smtClean="0">
                <a:latin typeface="Comic Sans MS"/>
                <a:cs typeface="Comic Sans MS"/>
              </a:rPr>
              <a:t>equipme</a:t>
            </a:r>
            <a:r>
              <a:rPr sz="2400" spc="-10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11"/>
              </a:spcBef>
              <a:buFont typeface="Comic Sans MS"/>
              <a:buChar char="•"/>
            </a:pPr>
            <a:endParaRPr sz="550" dirty="0"/>
          </a:p>
          <a:p>
            <a:pPr marL="12700" marR="12700" algn="just">
              <a:lnSpc>
                <a:spcPct val="100600"/>
              </a:lnSpc>
              <a:tabLst>
                <a:tab pos="354965" algn="l"/>
              </a:tabLst>
            </a:pP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2286000"/>
            <a:ext cx="17526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2200" y="2286000"/>
            <a:ext cx="1725676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10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0395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Keep</a:t>
            </a:r>
            <a:r>
              <a:rPr sz="4400" spc="-10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It</a:t>
            </a:r>
            <a:r>
              <a:rPr sz="4400" spc="-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H</a:t>
            </a:r>
            <a:r>
              <a:rPr sz="4400" spc="-15" dirty="0" smtClean="0">
                <a:latin typeface="Comic Sans MS"/>
                <a:cs typeface="Comic Sans MS"/>
              </a:rPr>
              <a:t>o</a:t>
            </a:r>
            <a:r>
              <a:rPr sz="4400" spc="0" dirty="0" smtClean="0">
                <a:latin typeface="Comic Sans MS"/>
                <a:cs typeface="Comic Sans MS"/>
              </a:rPr>
              <a:t>me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375" y="1484629"/>
            <a:ext cx="1967230" cy="1186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Toys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Comic Sans MS"/>
              <a:buChar char="•"/>
              <a:tabLst>
                <a:tab pos="354965" algn="l"/>
              </a:tabLst>
            </a:pPr>
            <a:r>
              <a:rPr sz="2400" dirty="0" smtClean="0">
                <a:latin typeface="Comic Sans MS"/>
                <a:cs typeface="Comic Sans MS"/>
              </a:rPr>
              <a:t>Ce</a:t>
            </a:r>
            <a:r>
              <a:rPr sz="2400" spc="5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phones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Comic Sans MS"/>
              <a:buChar char="•"/>
              <a:tabLst>
                <a:tab pos="3549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Ele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tronics</a:t>
            </a:r>
            <a:endParaRPr lang="en-US" sz="2400" spc="0" dirty="0" smtClean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Comic Sans MS"/>
              <a:buChar char="•"/>
              <a:tabLst>
                <a:tab pos="354965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Video watches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1510" y="5158978"/>
            <a:ext cx="1864085" cy="142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1600200"/>
            <a:ext cx="2686050" cy="2686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090" y="1888270"/>
            <a:ext cx="1700487" cy="1953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11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noAutofit/>
          </a:bodyPr>
          <a:lstStyle/>
          <a:p>
            <a:pPr marL="671195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Hallway</a:t>
            </a:r>
            <a:r>
              <a:rPr sz="4400" spc="-50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Rules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1281" y="4032483"/>
            <a:ext cx="2500210" cy="559057"/>
          </a:xfrm>
          <a:custGeom>
            <a:avLst/>
            <a:gdLst/>
            <a:ahLst/>
            <a:cxnLst/>
            <a:rect l="l" t="t" r="r" b="b"/>
            <a:pathLst>
              <a:path w="2500210" h="559057">
                <a:moveTo>
                  <a:pt x="0" y="559057"/>
                </a:moveTo>
                <a:lnTo>
                  <a:pt x="2500210" y="559057"/>
                </a:lnTo>
                <a:lnTo>
                  <a:pt x="2500210" y="0"/>
                </a:lnTo>
                <a:lnTo>
                  <a:pt x="0" y="0"/>
                </a:lnTo>
                <a:lnTo>
                  <a:pt x="0" y="559057"/>
                </a:lnTo>
                <a:close/>
              </a:path>
            </a:pathLst>
          </a:custGeom>
          <a:solidFill>
            <a:srgbClr val="DDE4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294" y="1753546"/>
            <a:ext cx="2661458" cy="2996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55975" y="1627759"/>
            <a:ext cx="5442585" cy="3515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30" dirty="0" smtClean="0">
                <a:latin typeface="Comic Sans MS"/>
                <a:cs typeface="Comic Sans MS"/>
              </a:rPr>
              <a:t>W</a:t>
            </a:r>
            <a:r>
              <a:rPr sz="2800" spc="-25" dirty="0" smtClean="0">
                <a:latin typeface="Comic Sans MS"/>
                <a:cs typeface="Comic Sans MS"/>
              </a:rPr>
              <a:t>a</a:t>
            </a:r>
            <a:r>
              <a:rPr sz="2800" spc="-15" dirty="0" smtClean="0">
                <a:latin typeface="Comic Sans MS"/>
                <a:cs typeface="Comic Sans MS"/>
              </a:rPr>
              <a:t>lk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qu</a:t>
            </a:r>
            <a:r>
              <a:rPr sz="2800" spc="-25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etly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3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Keep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 th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right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6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Foll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w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directions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of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adults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6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Respect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work </a:t>
            </a:r>
            <a:r>
              <a:rPr sz="2800" spc="-15" dirty="0" smtClean="0">
                <a:latin typeface="Comic Sans MS"/>
                <a:cs typeface="Comic Sans MS"/>
              </a:rPr>
              <a:t>on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display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12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3325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Bus</a:t>
            </a:r>
            <a:r>
              <a:rPr sz="4400" spc="-2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Rules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3155569"/>
            <a:ext cx="5118100" cy="213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Comic Sans MS"/>
              <a:buChar char="•"/>
              <a:tabLst>
                <a:tab pos="29908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Walk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off 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us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Comic Sans MS"/>
              <a:buChar char="•"/>
            </a:pPr>
            <a:endParaRPr sz="1000"/>
          </a:p>
          <a:p>
            <a:pPr marL="299085" indent="-287020">
              <a:lnSpc>
                <a:spcPct val="100000"/>
              </a:lnSpc>
              <a:buFont typeface="Comic Sans MS"/>
              <a:buChar char="•"/>
              <a:tabLst>
                <a:tab pos="29908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K</a:t>
            </a:r>
            <a:r>
              <a:rPr sz="2400" spc="-10" dirty="0" smtClean="0">
                <a:latin typeface="Comic Sans MS"/>
                <a:cs typeface="Comic Sans MS"/>
              </a:rPr>
              <a:t>ee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all of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your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-15" dirty="0" smtClean="0">
                <a:latin typeface="Comic Sans MS"/>
                <a:cs typeface="Comic Sans MS"/>
              </a:rPr>
              <a:t>gs </a:t>
            </a:r>
            <a:r>
              <a:rPr sz="2400" spc="0" dirty="0" smtClean="0">
                <a:latin typeface="Comic Sans MS"/>
                <a:cs typeface="Comic Sans MS"/>
              </a:rPr>
              <a:t>on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your lap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5"/>
              </a:spcBef>
              <a:buFont typeface="Comic Sans MS"/>
              <a:buChar char="•"/>
            </a:pPr>
            <a:endParaRPr sz="1000"/>
          </a:p>
          <a:p>
            <a:pPr marL="299085" indent="-287020">
              <a:lnSpc>
                <a:spcPct val="100000"/>
              </a:lnSpc>
              <a:buFont typeface="Comic Sans MS"/>
              <a:buChar char="•"/>
              <a:tabLst>
                <a:tab pos="29908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K</a:t>
            </a:r>
            <a:r>
              <a:rPr sz="2400" spc="-10" dirty="0" smtClean="0">
                <a:latin typeface="Comic Sans MS"/>
                <a:cs typeface="Comic Sans MS"/>
              </a:rPr>
              <a:t>ee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us </a:t>
            </a:r>
            <a:r>
              <a:rPr sz="2400" spc="-10" dirty="0" smtClean="0">
                <a:latin typeface="Comic Sans MS"/>
                <a:cs typeface="Comic Sans MS"/>
              </a:rPr>
              <a:t>cle</a:t>
            </a:r>
            <a:r>
              <a:rPr sz="2400" spc="0" dirty="0" smtClean="0">
                <a:latin typeface="Comic Sans MS"/>
                <a:cs typeface="Comic Sans MS"/>
              </a:rPr>
              <a:t>an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2742" y="1247915"/>
            <a:ext cx="3501788" cy="1302714"/>
          </a:xfrm>
          <a:custGeom>
            <a:avLst/>
            <a:gdLst/>
            <a:ahLst/>
            <a:cxnLst/>
            <a:rect l="l" t="t" r="r" b="b"/>
            <a:pathLst>
              <a:path w="3501788" h="1302714">
                <a:moveTo>
                  <a:pt x="770618" y="0"/>
                </a:moveTo>
                <a:lnTo>
                  <a:pt x="590884" y="0"/>
                </a:lnTo>
                <a:lnTo>
                  <a:pt x="415854" y="13292"/>
                </a:lnTo>
                <a:lnTo>
                  <a:pt x="239637" y="43908"/>
                </a:lnTo>
                <a:lnTo>
                  <a:pt x="95154" y="96049"/>
                </a:lnTo>
                <a:lnTo>
                  <a:pt x="39940" y="139957"/>
                </a:lnTo>
                <a:lnTo>
                  <a:pt x="0" y="196129"/>
                </a:lnTo>
                <a:lnTo>
                  <a:pt x="4699" y="313618"/>
                </a:lnTo>
                <a:lnTo>
                  <a:pt x="70487" y="322880"/>
                </a:lnTo>
                <a:lnTo>
                  <a:pt x="1095973" y="1302714"/>
                </a:lnTo>
                <a:lnTo>
                  <a:pt x="1155960" y="1302714"/>
                </a:lnTo>
                <a:lnTo>
                  <a:pt x="3421937" y="1032969"/>
                </a:lnTo>
                <a:lnTo>
                  <a:pt x="3477180" y="1015594"/>
                </a:lnTo>
                <a:lnTo>
                  <a:pt x="3501788" y="963487"/>
                </a:lnTo>
                <a:lnTo>
                  <a:pt x="3497143" y="388228"/>
                </a:lnTo>
                <a:lnTo>
                  <a:pt x="3486569" y="322880"/>
                </a:lnTo>
                <a:lnTo>
                  <a:pt x="3446643" y="274855"/>
                </a:lnTo>
                <a:lnTo>
                  <a:pt x="3362048" y="240123"/>
                </a:lnTo>
                <a:lnTo>
                  <a:pt x="965621" y="21439"/>
                </a:lnTo>
                <a:lnTo>
                  <a:pt x="770618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4489" y="1321496"/>
            <a:ext cx="1134824" cy="1102433"/>
          </a:xfrm>
          <a:custGeom>
            <a:avLst/>
            <a:gdLst/>
            <a:ahLst/>
            <a:cxnLst/>
            <a:rect l="l" t="t" r="r" b="b"/>
            <a:pathLst>
              <a:path w="1134824" h="1102433">
                <a:moveTo>
                  <a:pt x="563868" y="0"/>
                </a:moveTo>
                <a:lnTo>
                  <a:pt x="325391" y="14235"/>
                </a:lnTo>
                <a:lnTo>
                  <a:pt x="144491" y="56171"/>
                </a:lnTo>
                <a:lnTo>
                  <a:pt x="16446" y="124607"/>
                </a:lnTo>
                <a:lnTo>
                  <a:pt x="5874" y="206334"/>
                </a:lnTo>
                <a:lnTo>
                  <a:pt x="37591" y="259505"/>
                </a:lnTo>
                <a:lnTo>
                  <a:pt x="37591" y="656944"/>
                </a:lnTo>
                <a:lnTo>
                  <a:pt x="2350" y="686582"/>
                </a:lnTo>
                <a:lnTo>
                  <a:pt x="0" y="1102433"/>
                </a:lnTo>
                <a:lnTo>
                  <a:pt x="1094800" y="1093240"/>
                </a:lnTo>
                <a:lnTo>
                  <a:pt x="1070192" y="1042145"/>
                </a:lnTo>
                <a:lnTo>
                  <a:pt x="1070192" y="747882"/>
                </a:lnTo>
                <a:lnTo>
                  <a:pt x="1134824" y="668187"/>
                </a:lnTo>
                <a:lnTo>
                  <a:pt x="1070192" y="184895"/>
                </a:lnTo>
                <a:lnTo>
                  <a:pt x="1049043" y="107283"/>
                </a:lnTo>
                <a:lnTo>
                  <a:pt x="1009118" y="65347"/>
                </a:lnTo>
                <a:lnTo>
                  <a:pt x="936243" y="23497"/>
                </a:lnTo>
                <a:lnTo>
                  <a:pt x="785880" y="5059"/>
                </a:lnTo>
                <a:lnTo>
                  <a:pt x="563868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1475" y="1837419"/>
            <a:ext cx="135094" cy="113441"/>
          </a:xfrm>
          <a:custGeom>
            <a:avLst/>
            <a:gdLst/>
            <a:ahLst/>
            <a:cxnLst/>
            <a:rect l="l" t="t" r="r" b="b"/>
            <a:pathLst>
              <a:path w="135094" h="113441">
                <a:moveTo>
                  <a:pt x="135094" y="0"/>
                </a:moveTo>
                <a:lnTo>
                  <a:pt x="4743" y="0"/>
                </a:lnTo>
                <a:lnTo>
                  <a:pt x="24706" y="52132"/>
                </a:lnTo>
                <a:lnTo>
                  <a:pt x="0" y="113441"/>
                </a:lnTo>
                <a:lnTo>
                  <a:pt x="55243" y="105259"/>
                </a:lnTo>
                <a:lnTo>
                  <a:pt x="88152" y="94025"/>
                </a:lnTo>
                <a:lnTo>
                  <a:pt x="135094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5760" y="1996835"/>
            <a:ext cx="163260" cy="197201"/>
          </a:xfrm>
          <a:custGeom>
            <a:avLst/>
            <a:gdLst/>
            <a:ahLst/>
            <a:cxnLst/>
            <a:rect l="l" t="t" r="r" b="b"/>
            <a:pathLst>
              <a:path w="163260" h="197201">
                <a:moveTo>
                  <a:pt x="0" y="0"/>
                </a:moveTo>
                <a:lnTo>
                  <a:pt x="35280" y="37802"/>
                </a:lnTo>
                <a:lnTo>
                  <a:pt x="75206" y="175744"/>
                </a:lnTo>
                <a:lnTo>
                  <a:pt x="120962" y="197201"/>
                </a:lnTo>
                <a:lnTo>
                  <a:pt x="160987" y="177785"/>
                </a:lnTo>
                <a:lnTo>
                  <a:pt x="163260" y="81736"/>
                </a:lnTo>
                <a:lnTo>
                  <a:pt x="97541" y="5111"/>
                </a:lnTo>
                <a:lnTo>
                  <a:pt x="0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3884" y="1487010"/>
            <a:ext cx="62260" cy="76582"/>
          </a:xfrm>
          <a:custGeom>
            <a:avLst/>
            <a:gdLst/>
            <a:ahLst/>
            <a:cxnLst/>
            <a:rect l="l" t="t" r="r" b="b"/>
            <a:pathLst>
              <a:path w="62260" h="76582">
                <a:moveTo>
                  <a:pt x="0" y="0"/>
                </a:moveTo>
                <a:lnTo>
                  <a:pt x="42297" y="76582"/>
                </a:lnTo>
                <a:lnTo>
                  <a:pt x="62260" y="69464"/>
                </a:lnTo>
                <a:lnTo>
                  <a:pt x="50499" y="30615"/>
                </a:lnTo>
                <a:lnTo>
                  <a:pt x="30537" y="4030"/>
                </a:lnTo>
                <a:lnTo>
                  <a:pt x="0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3847" y="1914069"/>
            <a:ext cx="2270720" cy="26567"/>
          </a:xfrm>
          <a:custGeom>
            <a:avLst/>
            <a:gdLst/>
            <a:ahLst/>
            <a:cxnLst/>
            <a:rect l="l" t="t" r="r" b="b"/>
            <a:pathLst>
              <a:path w="2270720" h="26567">
                <a:moveTo>
                  <a:pt x="2270720" y="0"/>
                </a:moveTo>
                <a:lnTo>
                  <a:pt x="44669" y="9201"/>
                </a:lnTo>
                <a:lnTo>
                  <a:pt x="0" y="26567"/>
                </a:lnTo>
                <a:lnTo>
                  <a:pt x="2270720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4065" y="2127617"/>
            <a:ext cx="965626" cy="65390"/>
          </a:xfrm>
          <a:custGeom>
            <a:avLst/>
            <a:gdLst/>
            <a:ahLst/>
            <a:cxnLst/>
            <a:rect l="l" t="t" r="r" b="b"/>
            <a:pathLst>
              <a:path w="965626" h="65390">
                <a:moveTo>
                  <a:pt x="965626" y="0"/>
                </a:moveTo>
                <a:lnTo>
                  <a:pt x="0" y="35761"/>
                </a:lnTo>
                <a:lnTo>
                  <a:pt x="49314" y="65390"/>
                </a:lnTo>
                <a:lnTo>
                  <a:pt x="899808" y="22477"/>
                </a:lnTo>
                <a:lnTo>
                  <a:pt x="965626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1390" y="2159296"/>
            <a:ext cx="211487" cy="359653"/>
          </a:xfrm>
          <a:custGeom>
            <a:avLst/>
            <a:gdLst/>
            <a:ahLst/>
            <a:cxnLst/>
            <a:rect l="l" t="t" r="r" b="b"/>
            <a:pathLst>
              <a:path w="211487" h="359653">
                <a:moveTo>
                  <a:pt x="103371" y="0"/>
                </a:moveTo>
                <a:lnTo>
                  <a:pt x="51685" y="20436"/>
                </a:lnTo>
                <a:lnTo>
                  <a:pt x="23520" y="98081"/>
                </a:lnTo>
                <a:lnTo>
                  <a:pt x="0" y="246238"/>
                </a:lnTo>
                <a:lnTo>
                  <a:pt x="22334" y="332065"/>
                </a:lnTo>
                <a:lnTo>
                  <a:pt x="72834" y="359653"/>
                </a:lnTo>
                <a:lnTo>
                  <a:pt x="139838" y="358633"/>
                </a:lnTo>
                <a:lnTo>
                  <a:pt x="170375" y="338197"/>
                </a:lnTo>
                <a:lnTo>
                  <a:pt x="186780" y="317760"/>
                </a:lnTo>
                <a:lnTo>
                  <a:pt x="206743" y="248287"/>
                </a:lnTo>
                <a:lnTo>
                  <a:pt x="211487" y="169613"/>
                </a:lnTo>
                <a:lnTo>
                  <a:pt x="192710" y="68452"/>
                </a:lnTo>
                <a:lnTo>
                  <a:pt x="155057" y="16345"/>
                </a:lnTo>
                <a:lnTo>
                  <a:pt x="103371" y="0"/>
                </a:lnTo>
                <a:close/>
              </a:path>
            </a:pathLst>
          </a:custGeom>
          <a:solidFill>
            <a:srgbClr val="9F9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0816" y="2313575"/>
            <a:ext cx="193896" cy="212526"/>
          </a:xfrm>
          <a:custGeom>
            <a:avLst/>
            <a:gdLst/>
            <a:ahLst/>
            <a:cxnLst/>
            <a:rect l="l" t="t" r="r" b="b"/>
            <a:pathLst>
              <a:path w="193896" h="212526">
                <a:moveTo>
                  <a:pt x="36466" y="0"/>
                </a:moveTo>
                <a:lnTo>
                  <a:pt x="0" y="40872"/>
                </a:lnTo>
                <a:lnTo>
                  <a:pt x="17689" y="136921"/>
                </a:lnTo>
                <a:lnTo>
                  <a:pt x="48226" y="194140"/>
                </a:lnTo>
                <a:lnTo>
                  <a:pt x="90524" y="211506"/>
                </a:lnTo>
                <a:lnTo>
                  <a:pt x="141024" y="212526"/>
                </a:lnTo>
                <a:lnTo>
                  <a:pt x="162136" y="200263"/>
                </a:lnTo>
                <a:lnTo>
                  <a:pt x="145669" y="200263"/>
                </a:lnTo>
                <a:lnTo>
                  <a:pt x="78764" y="196181"/>
                </a:lnTo>
                <a:lnTo>
                  <a:pt x="29450" y="139983"/>
                </a:lnTo>
                <a:lnTo>
                  <a:pt x="21148" y="68460"/>
                </a:lnTo>
                <a:lnTo>
                  <a:pt x="29450" y="59267"/>
                </a:lnTo>
                <a:lnTo>
                  <a:pt x="40024" y="25547"/>
                </a:lnTo>
                <a:lnTo>
                  <a:pt x="36466" y="0"/>
                </a:lnTo>
                <a:close/>
              </a:path>
              <a:path w="193896" h="212526">
                <a:moveTo>
                  <a:pt x="193896" y="167572"/>
                </a:moveTo>
                <a:lnTo>
                  <a:pt x="175119" y="185958"/>
                </a:lnTo>
                <a:lnTo>
                  <a:pt x="145669" y="200263"/>
                </a:lnTo>
                <a:lnTo>
                  <a:pt x="162136" y="200263"/>
                </a:lnTo>
                <a:lnTo>
                  <a:pt x="176206" y="192090"/>
                </a:lnTo>
                <a:lnTo>
                  <a:pt x="193896" y="167572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3986" y="2229798"/>
            <a:ext cx="307743" cy="450590"/>
          </a:xfrm>
          <a:custGeom>
            <a:avLst/>
            <a:gdLst/>
            <a:ahLst/>
            <a:cxnLst/>
            <a:rect l="l" t="t" r="r" b="b"/>
            <a:pathLst>
              <a:path w="307743" h="450590">
                <a:moveTo>
                  <a:pt x="165632" y="0"/>
                </a:moveTo>
                <a:lnTo>
                  <a:pt x="102185" y="14304"/>
                </a:lnTo>
                <a:lnTo>
                  <a:pt x="29351" y="95020"/>
                </a:lnTo>
                <a:lnTo>
                  <a:pt x="0" y="310608"/>
                </a:lnTo>
                <a:lnTo>
                  <a:pt x="69276" y="428111"/>
                </a:lnTo>
                <a:lnTo>
                  <a:pt x="118590" y="450590"/>
                </a:lnTo>
                <a:lnTo>
                  <a:pt x="204371" y="448546"/>
                </a:lnTo>
                <a:lnTo>
                  <a:pt x="244297" y="427085"/>
                </a:lnTo>
                <a:lnTo>
                  <a:pt x="276020" y="392353"/>
                </a:lnTo>
                <a:lnTo>
                  <a:pt x="307743" y="272806"/>
                </a:lnTo>
                <a:lnTo>
                  <a:pt x="295983" y="123629"/>
                </a:lnTo>
                <a:lnTo>
                  <a:pt x="253685" y="30650"/>
                </a:lnTo>
                <a:lnTo>
                  <a:pt x="165632" y="0"/>
                </a:lnTo>
                <a:close/>
              </a:path>
            </a:pathLst>
          </a:custGeom>
          <a:solidFill>
            <a:srgbClr val="9F9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3226" y="2324818"/>
            <a:ext cx="173834" cy="285069"/>
          </a:xfrm>
          <a:custGeom>
            <a:avLst/>
            <a:gdLst/>
            <a:ahLst/>
            <a:cxnLst/>
            <a:rect l="l" t="t" r="r" b="b"/>
            <a:pathLst>
              <a:path w="173834" h="285069">
                <a:moveTo>
                  <a:pt x="89239" y="0"/>
                </a:moveTo>
                <a:lnTo>
                  <a:pt x="48128" y="11242"/>
                </a:lnTo>
                <a:lnTo>
                  <a:pt x="12946" y="63349"/>
                </a:lnTo>
                <a:lnTo>
                  <a:pt x="0" y="120567"/>
                </a:lnTo>
                <a:lnTo>
                  <a:pt x="1185" y="174715"/>
                </a:lnTo>
                <a:lnTo>
                  <a:pt x="24706" y="243176"/>
                </a:lnTo>
                <a:lnTo>
                  <a:pt x="72834" y="285069"/>
                </a:lnTo>
                <a:lnTo>
                  <a:pt x="144483" y="262592"/>
                </a:lnTo>
                <a:lnTo>
                  <a:pt x="162074" y="215588"/>
                </a:lnTo>
                <a:lnTo>
                  <a:pt x="172648" y="171654"/>
                </a:lnTo>
                <a:lnTo>
                  <a:pt x="173834" y="113415"/>
                </a:lnTo>
                <a:lnTo>
                  <a:pt x="159801" y="53127"/>
                </a:lnTo>
                <a:lnTo>
                  <a:pt x="137466" y="18395"/>
                </a:lnTo>
                <a:lnTo>
                  <a:pt x="106929" y="4090"/>
                </a:lnTo>
                <a:lnTo>
                  <a:pt x="89239" y="0"/>
                </a:lnTo>
                <a:close/>
              </a:path>
            </a:pathLst>
          </a:custGeom>
          <a:solidFill>
            <a:srgbClr val="A6A6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57358" y="2540406"/>
            <a:ext cx="149128" cy="87868"/>
          </a:xfrm>
          <a:custGeom>
            <a:avLst/>
            <a:gdLst/>
            <a:ahLst/>
            <a:cxnLst/>
            <a:rect l="l" t="t" r="r" b="b"/>
            <a:pathLst>
              <a:path w="149128" h="87868">
                <a:moveTo>
                  <a:pt x="0" y="5111"/>
                </a:moveTo>
                <a:lnTo>
                  <a:pt x="23421" y="61308"/>
                </a:lnTo>
                <a:lnTo>
                  <a:pt x="64533" y="87868"/>
                </a:lnTo>
                <a:lnTo>
                  <a:pt x="103371" y="85827"/>
                </a:lnTo>
                <a:lnTo>
                  <a:pt x="116131" y="71522"/>
                </a:lnTo>
                <a:lnTo>
                  <a:pt x="90425" y="71522"/>
                </a:lnTo>
                <a:lnTo>
                  <a:pt x="51685" y="64370"/>
                </a:lnTo>
                <a:lnTo>
                  <a:pt x="0" y="5111"/>
                </a:lnTo>
                <a:close/>
              </a:path>
              <a:path w="149128" h="87868">
                <a:moveTo>
                  <a:pt x="149128" y="0"/>
                </a:moveTo>
                <a:lnTo>
                  <a:pt x="130351" y="45983"/>
                </a:lnTo>
                <a:lnTo>
                  <a:pt x="90425" y="71522"/>
                </a:lnTo>
                <a:lnTo>
                  <a:pt x="116131" y="71522"/>
                </a:lnTo>
                <a:lnTo>
                  <a:pt x="136181" y="49045"/>
                </a:lnTo>
                <a:lnTo>
                  <a:pt x="149128" y="0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4462" y="2336061"/>
            <a:ext cx="279676" cy="352500"/>
          </a:xfrm>
          <a:custGeom>
            <a:avLst/>
            <a:gdLst/>
            <a:ahLst/>
            <a:cxnLst/>
            <a:rect l="l" t="t" r="r" b="b"/>
            <a:pathLst>
              <a:path w="279676" h="352500">
                <a:moveTo>
                  <a:pt x="48226" y="0"/>
                </a:moveTo>
                <a:lnTo>
                  <a:pt x="23520" y="28609"/>
                </a:lnTo>
                <a:lnTo>
                  <a:pt x="0" y="130781"/>
                </a:lnTo>
                <a:lnTo>
                  <a:pt x="5929" y="205365"/>
                </a:lnTo>
                <a:lnTo>
                  <a:pt x="29450" y="285061"/>
                </a:lnTo>
                <a:lnTo>
                  <a:pt x="81135" y="337174"/>
                </a:lnTo>
                <a:lnTo>
                  <a:pt x="126892" y="352500"/>
                </a:lnTo>
                <a:lnTo>
                  <a:pt x="179764" y="351479"/>
                </a:lnTo>
                <a:lnTo>
                  <a:pt x="221454" y="337174"/>
                </a:lnTo>
                <a:lnTo>
                  <a:pt x="193896" y="337174"/>
                </a:lnTo>
                <a:lnTo>
                  <a:pt x="110487" y="336152"/>
                </a:lnTo>
                <a:lnTo>
                  <a:pt x="36466" y="266674"/>
                </a:lnTo>
                <a:lnTo>
                  <a:pt x="16503" y="133843"/>
                </a:lnTo>
                <a:lnTo>
                  <a:pt x="48226" y="0"/>
                </a:lnTo>
                <a:close/>
              </a:path>
              <a:path w="279676" h="352500">
                <a:moveTo>
                  <a:pt x="279676" y="204345"/>
                </a:moveTo>
                <a:lnTo>
                  <a:pt x="243210" y="298345"/>
                </a:lnTo>
                <a:lnTo>
                  <a:pt x="193896" y="337174"/>
                </a:lnTo>
                <a:lnTo>
                  <a:pt x="221454" y="337174"/>
                </a:lnTo>
                <a:lnTo>
                  <a:pt x="224433" y="336152"/>
                </a:lnTo>
                <a:lnTo>
                  <a:pt x="250226" y="301415"/>
                </a:lnTo>
                <a:lnTo>
                  <a:pt x="279676" y="204345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6206" y="1520713"/>
            <a:ext cx="1044306" cy="467949"/>
          </a:xfrm>
          <a:custGeom>
            <a:avLst/>
            <a:gdLst/>
            <a:ahLst/>
            <a:cxnLst/>
            <a:rect l="l" t="t" r="r" b="b"/>
            <a:pathLst>
              <a:path w="1044306" h="467949">
                <a:moveTo>
                  <a:pt x="1010211" y="0"/>
                </a:moveTo>
                <a:lnTo>
                  <a:pt x="24669" y="67406"/>
                </a:lnTo>
                <a:lnTo>
                  <a:pt x="0" y="467949"/>
                </a:lnTo>
                <a:lnTo>
                  <a:pt x="1044306" y="453645"/>
                </a:lnTo>
                <a:lnTo>
                  <a:pt x="1010211" y="0"/>
                </a:lnTo>
                <a:close/>
              </a:path>
            </a:pathLst>
          </a:custGeom>
          <a:solidFill>
            <a:srgbClr val="A6A6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9761" y="1532976"/>
            <a:ext cx="1128941" cy="480204"/>
          </a:xfrm>
          <a:custGeom>
            <a:avLst/>
            <a:gdLst/>
            <a:ahLst/>
            <a:cxnLst/>
            <a:rect l="l" t="t" r="r" b="b"/>
            <a:pathLst>
              <a:path w="1128941" h="480204">
                <a:moveTo>
                  <a:pt x="16445" y="42879"/>
                </a:moveTo>
                <a:lnTo>
                  <a:pt x="0" y="477142"/>
                </a:lnTo>
                <a:lnTo>
                  <a:pt x="76357" y="480204"/>
                </a:lnTo>
                <a:lnTo>
                  <a:pt x="1000863" y="476122"/>
                </a:lnTo>
                <a:lnTo>
                  <a:pt x="1128941" y="465900"/>
                </a:lnTo>
                <a:lnTo>
                  <a:pt x="1128360" y="451595"/>
                </a:lnTo>
                <a:lnTo>
                  <a:pt x="44634" y="451595"/>
                </a:lnTo>
                <a:lnTo>
                  <a:pt x="58737" y="109342"/>
                </a:lnTo>
                <a:lnTo>
                  <a:pt x="77533" y="69464"/>
                </a:lnTo>
                <a:lnTo>
                  <a:pt x="16445" y="42879"/>
                </a:lnTo>
                <a:close/>
              </a:path>
              <a:path w="1128941" h="480204">
                <a:moveTo>
                  <a:pt x="511003" y="0"/>
                </a:moveTo>
                <a:lnTo>
                  <a:pt x="474586" y="14321"/>
                </a:lnTo>
                <a:lnTo>
                  <a:pt x="459317" y="446492"/>
                </a:lnTo>
                <a:lnTo>
                  <a:pt x="44634" y="451595"/>
                </a:lnTo>
                <a:lnTo>
                  <a:pt x="1128360" y="451595"/>
                </a:lnTo>
                <a:lnTo>
                  <a:pt x="1128153" y="446492"/>
                </a:lnTo>
                <a:lnTo>
                  <a:pt x="493382" y="446492"/>
                </a:lnTo>
                <a:lnTo>
                  <a:pt x="511003" y="0"/>
                </a:lnTo>
                <a:close/>
              </a:path>
              <a:path w="1128941" h="480204">
                <a:moveTo>
                  <a:pt x="1110065" y="1029"/>
                </a:moveTo>
                <a:lnTo>
                  <a:pt x="1051363" y="6088"/>
                </a:lnTo>
                <a:lnTo>
                  <a:pt x="782359" y="444443"/>
                </a:lnTo>
                <a:lnTo>
                  <a:pt x="493382" y="446492"/>
                </a:lnTo>
                <a:lnTo>
                  <a:pt x="1128153" y="446492"/>
                </a:lnTo>
                <a:lnTo>
                  <a:pt x="1110065" y="1029"/>
                </a:lnTo>
                <a:close/>
              </a:path>
            </a:pathLst>
          </a:custGeom>
          <a:solidFill>
            <a:srgbClr val="A64B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7471" y="2404514"/>
            <a:ext cx="1124189" cy="164501"/>
          </a:xfrm>
          <a:custGeom>
            <a:avLst/>
            <a:gdLst/>
            <a:ahLst/>
            <a:cxnLst/>
            <a:rect l="l" t="t" r="r" b="b"/>
            <a:pathLst>
              <a:path w="1124189" h="164501">
                <a:moveTo>
                  <a:pt x="32892" y="0"/>
                </a:moveTo>
                <a:lnTo>
                  <a:pt x="0" y="24526"/>
                </a:lnTo>
                <a:lnTo>
                  <a:pt x="227899" y="160419"/>
                </a:lnTo>
                <a:lnTo>
                  <a:pt x="824648" y="164501"/>
                </a:lnTo>
                <a:lnTo>
                  <a:pt x="1124189" y="151217"/>
                </a:lnTo>
                <a:lnTo>
                  <a:pt x="1124189" y="11242"/>
                </a:lnTo>
                <a:lnTo>
                  <a:pt x="32892" y="0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9225" y="2479106"/>
            <a:ext cx="164456" cy="104213"/>
          </a:xfrm>
          <a:custGeom>
            <a:avLst/>
            <a:gdLst/>
            <a:ahLst/>
            <a:cxnLst/>
            <a:rect l="l" t="t" r="r" b="b"/>
            <a:pathLst>
              <a:path w="164456" h="104213">
                <a:moveTo>
                  <a:pt x="4694" y="0"/>
                </a:moveTo>
                <a:lnTo>
                  <a:pt x="0" y="102172"/>
                </a:lnTo>
                <a:lnTo>
                  <a:pt x="159761" y="104213"/>
                </a:lnTo>
                <a:lnTo>
                  <a:pt x="164456" y="3061"/>
                </a:lnTo>
                <a:lnTo>
                  <a:pt x="4694" y="0"/>
                </a:lnTo>
                <a:close/>
              </a:path>
            </a:pathLst>
          </a:custGeom>
          <a:solidFill>
            <a:srgbClr val="A6A6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84222" y="2309493"/>
            <a:ext cx="624944" cy="56197"/>
          </a:xfrm>
          <a:custGeom>
            <a:avLst/>
            <a:gdLst/>
            <a:ahLst/>
            <a:cxnLst/>
            <a:rect l="l" t="t" r="r" b="b"/>
            <a:pathLst>
              <a:path w="624944" h="56197">
                <a:moveTo>
                  <a:pt x="621426" y="0"/>
                </a:moveTo>
                <a:lnTo>
                  <a:pt x="0" y="0"/>
                </a:lnTo>
                <a:lnTo>
                  <a:pt x="8222" y="53127"/>
                </a:lnTo>
                <a:lnTo>
                  <a:pt x="624944" y="56197"/>
                </a:lnTo>
                <a:lnTo>
                  <a:pt x="621426" y="0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9918" y="2102078"/>
            <a:ext cx="344190" cy="137933"/>
          </a:xfrm>
          <a:custGeom>
            <a:avLst/>
            <a:gdLst/>
            <a:ahLst/>
            <a:cxnLst/>
            <a:rect l="l" t="t" r="r" b="b"/>
            <a:pathLst>
              <a:path w="344190" h="137933">
                <a:moveTo>
                  <a:pt x="5870" y="0"/>
                </a:moveTo>
                <a:lnTo>
                  <a:pt x="0" y="136913"/>
                </a:lnTo>
                <a:lnTo>
                  <a:pt x="339486" y="137933"/>
                </a:lnTo>
                <a:lnTo>
                  <a:pt x="344190" y="3061"/>
                </a:lnTo>
                <a:lnTo>
                  <a:pt x="5870" y="0"/>
                </a:lnTo>
                <a:close/>
              </a:path>
            </a:pathLst>
          </a:custGeom>
          <a:solidFill>
            <a:srgbClr val="A6A6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77019" y="1347995"/>
            <a:ext cx="445220" cy="128809"/>
          </a:xfrm>
          <a:custGeom>
            <a:avLst/>
            <a:gdLst/>
            <a:ahLst/>
            <a:cxnLst/>
            <a:rect l="l" t="t" r="r" b="b"/>
            <a:pathLst>
              <a:path w="445220" h="128809">
                <a:moveTo>
                  <a:pt x="388839" y="0"/>
                </a:moveTo>
                <a:lnTo>
                  <a:pt x="82232" y="11234"/>
                </a:lnTo>
                <a:lnTo>
                  <a:pt x="37593" y="23497"/>
                </a:lnTo>
                <a:lnTo>
                  <a:pt x="12926" y="52141"/>
                </a:lnTo>
                <a:lnTo>
                  <a:pt x="0" y="85844"/>
                </a:lnTo>
                <a:lnTo>
                  <a:pt x="19972" y="119547"/>
                </a:lnTo>
                <a:lnTo>
                  <a:pt x="50519" y="128809"/>
                </a:lnTo>
                <a:lnTo>
                  <a:pt x="387663" y="118518"/>
                </a:lnTo>
                <a:lnTo>
                  <a:pt x="433469" y="98107"/>
                </a:lnTo>
                <a:lnTo>
                  <a:pt x="445220" y="52141"/>
                </a:lnTo>
                <a:lnTo>
                  <a:pt x="426423" y="7203"/>
                </a:lnTo>
                <a:lnTo>
                  <a:pt x="388839" y="0"/>
                </a:lnTo>
                <a:close/>
              </a:path>
            </a:pathLst>
          </a:custGeom>
          <a:solidFill>
            <a:srgbClr val="FFE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9202" y="1554416"/>
            <a:ext cx="145669" cy="284032"/>
          </a:xfrm>
          <a:custGeom>
            <a:avLst/>
            <a:gdLst/>
            <a:ahLst/>
            <a:cxnLst/>
            <a:rect l="l" t="t" r="r" b="b"/>
            <a:pathLst>
              <a:path w="145669" h="284032">
                <a:moveTo>
                  <a:pt x="85681" y="0"/>
                </a:moveTo>
                <a:lnTo>
                  <a:pt x="35181" y="7117"/>
                </a:lnTo>
                <a:lnTo>
                  <a:pt x="8202" y="24526"/>
                </a:lnTo>
                <a:lnTo>
                  <a:pt x="1185" y="39877"/>
                </a:lnTo>
                <a:lnTo>
                  <a:pt x="0" y="268681"/>
                </a:lnTo>
                <a:lnTo>
                  <a:pt x="16405" y="284032"/>
                </a:lnTo>
                <a:lnTo>
                  <a:pt x="90425" y="284032"/>
                </a:lnTo>
                <a:lnTo>
                  <a:pt x="136280" y="277943"/>
                </a:lnTo>
                <a:lnTo>
                  <a:pt x="145669" y="258476"/>
                </a:lnTo>
                <a:lnTo>
                  <a:pt x="140925" y="23497"/>
                </a:lnTo>
                <a:lnTo>
                  <a:pt x="125706" y="5145"/>
                </a:lnTo>
                <a:lnTo>
                  <a:pt x="85681" y="0"/>
                </a:lnTo>
                <a:close/>
              </a:path>
            </a:pathLst>
          </a:custGeom>
          <a:solidFill>
            <a:srgbClr val="7878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29826" y="2102078"/>
            <a:ext cx="2361244" cy="467958"/>
          </a:xfrm>
          <a:custGeom>
            <a:avLst/>
            <a:gdLst/>
            <a:ahLst/>
            <a:cxnLst/>
            <a:rect l="l" t="t" r="r" b="b"/>
            <a:pathLst>
              <a:path w="2361244" h="467958">
                <a:moveTo>
                  <a:pt x="753229" y="111365"/>
                </a:moveTo>
                <a:lnTo>
                  <a:pt x="668457" y="111365"/>
                </a:lnTo>
                <a:lnTo>
                  <a:pt x="734275" y="308567"/>
                </a:lnTo>
                <a:lnTo>
                  <a:pt x="720143" y="467958"/>
                </a:lnTo>
                <a:lnTo>
                  <a:pt x="791792" y="463876"/>
                </a:lnTo>
                <a:lnTo>
                  <a:pt x="835275" y="437308"/>
                </a:lnTo>
                <a:lnTo>
                  <a:pt x="837647" y="410740"/>
                </a:lnTo>
                <a:lnTo>
                  <a:pt x="814126" y="358633"/>
                </a:lnTo>
                <a:lnTo>
                  <a:pt x="1271306" y="306526"/>
                </a:lnTo>
                <a:lnTo>
                  <a:pt x="829346" y="306526"/>
                </a:lnTo>
                <a:lnTo>
                  <a:pt x="814126" y="304476"/>
                </a:lnTo>
                <a:lnTo>
                  <a:pt x="799994" y="204345"/>
                </a:lnTo>
                <a:lnTo>
                  <a:pt x="783589" y="149176"/>
                </a:lnTo>
                <a:lnTo>
                  <a:pt x="753229" y="111365"/>
                </a:lnTo>
                <a:close/>
              </a:path>
              <a:path w="2361244" h="467958">
                <a:moveTo>
                  <a:pt x="660255" y="54147"/>
                </a:moveTo>
                <a:lnTo>
                  <a:pt x="579217" y="54147"/>
                </a:lnTo>
                <a:lnTo>
                  <a:pt x="511028" y="84806"/>
                </a:lnTo>
                <a:lnTo>
                  <a:pt x="458156" y="145086"/>
                </a:lnTo>
                <a:lnTo>
                  <a:pt x="428805" y="220699"/>
                </a:lnTo>
                <a:lnTo>
                  <a:pt x="398267" y="361694"/>
                </a:lnTo>
                <a:lnTo>
                  <a:pt x="70561" y="387242"/>
                </a:lnTo>
                <a:lnTo>
                  <a:pt x="0" y="456723"/>
                </a:lnTo>
                <a:lnTo>
                  <a:pt x="32908" y="458764"/>
                </a:lnTo>
                <a:lnTo>
                  <a:pt x="352412" y="423003"/>
                </a:lnTo>
                <a:lnTo>
                  <a:pt x="398267" y="415851"/>
                </a:lnTo>
                <a:lnTo>
                  <a:pt x="437007" y="396435"/>
                </a:lnTo>
                <a:lnTo>
                  <a:pt x="458156" y="292221"/>
                </a:lnTo>
                <a:lnTo>
                  <a:pt x="491065" y="195151"/>
                </a:lnTo>
                <a:lnTo>
                  <a:pt x="567457" y="111365"/>
                </a:lnTo>
                <a:lnTo>
                  <a:pt x="753229" y="111365"/>
                </a:lnTo>
                <a:lnTo>
                  <a:pt x="731903" y="84806"/>
                </a:lnTo>
                <a:lnTo>
                  <a:pt x="660255" y="54147"/>
                </a:lnTo>
                <a:close/>
              </a:path>
              <a:path w="2361244" h="467958">
                <a:moveTo>
                  <a:pt x="1847844" y="0"/>
                </a:moveTo>
                <a:lnTo>
                  <a:pt x="1820865" y="0"/>
                </a:lnTo>
                <a:lnTo>
                  <a:pt x="1775010" y="18386"/>
                </a:lnTo>
                <a:lnTo>
                  <a:pt x="1739828" y="59259"/>
                </a:lnTo>
                <a:lnTo>
                  <a:pt x="1706919" y="130781"/>
                </a:lnTo>
                <a:lnTo>
                  <a:pt x="1690415" y="227851"/>
                </a:lnTo>
                <a:lnTo>
                  <a:pt x="829346" y="306526"/>
                </a:lnTo>
                <a:lnTo>
                  <a:pt x="1271306" y="306526"/>
                </a:lnTo>
                <a:lnTo>
                  <a:pt x="1665807" y="261563"/>
                </a:lnTo>
                <a:lnTo>
                  <a:pt x="1719865" y="244197"/>
                </a:lnTo>
                <a:lnTo>
                  <a:pt x="1742101" y="209456"/>
                </a:lnTo>
                <a:lnTo>
                  <a:pt x="1744472" y="127720"/>
                </a:lnTo>
                <a:lnTo>
                  <a:pt x="1769179" y="71522"/>
                </a:lnTo>
                <a:lnTo>
                  <a:pt x="1818493" y="44954"/>
                </a:lnTo>
                <a:lnTo>
                  <a:pt x="1904707" y="44954"/>
                </a:lnTo>
                <a:lnTo>
                  <a:pt x="1903088" y="39843"/>
                </a:lnTo>
                <a:lnTo>
                  <a:pt x="1847844" y="0"/>
                </a:lnTo>
                <a:close/>
              </a:path>
              <a:path w="2361244" h="467958">
                <a:moveTo>
                  <a:pt x="1904707" y="44954"/>
                </a:moveTo>
                <a:lnTo>
                  <a:pt x="1818493" y="44954"/>
                </a:lnTo>
                <a:lnTo>
                  <a:pt x="1884311" y="78674"/>
                </a:lnTo>
                <a:lnTo>
                  <a:pt x="1930067" y="220699"/>
                </a:lnTo>
                <a:lnTo>
                  <a:pt x="1960604" y="225802"/>
                </a:lnTo>
                <a:lnTo>
                  <a:pt x="2220545" y="197193"/>
                </a:lnTo>
                <a:lnTo>
                  <a:pt x="1965348" y="197193"/>
                </a:lnTo>
                <a:lnTo>
                  <a:pt x="1935997" y="192090"/>
                </a:lnTo>
                <a:lnTo>
                  <a:pt x="1921865" y="99111"/>
                </a:lnTo>
                <a:lnTo>
                  <a:pt x="1904707" y="44954"/>
                </a:lnTo>
                <a:close/>
              </a:path>
              <a:path w="2361244" h="467958">
                <a:moveTo>
                  <a:pt x="2361244" y="161431"/>
                </a:moveTo>
                <a:lnTo>
                  <a:pt x="1965348" y="197193"/>
                </a:lnTo>
                <a:lnTo>
                  <a:pt x="2220545" y="197193"/>
                </a:lnTo>
                <a:lnTo>
                  <a:pt x="2331893" y="184938"/>
                </a:lnTo>
                <a:lnTo>
                  <a:pt x="2361244" y="161431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86797" y="1837419"/>
            <a:ext cx="149226" cy="249334"/>
          </a:xfrm>
          <a:custGeom>
            <a:avLst/>
            <a:gdLst/>
            <a:ahLst/>
            <a:cxnLst/>
            <a:rect l="l" t="t" r="r" b="b"/>
            <a:pathLst>
              <a:path w="149226" h="249334">
                <a:moveTo>
                  <a:pt x="102185" y="0"/>
                </a:moveTo>
                <a:lnTo>
                  <a:pt x="39925" y="0"/>
                </a:lnTo>
                <a:lnTo>
                  <a:pt x="0" y="78700"/>
                </a:lnTo>
                <a:lnTo>
                  <a:pt x="2371" y="171679"/>
                </a:lnTo>
                <a:lnTo>
                  <a:pt x="56429" y="247284"/>
                </a:lnTo>
                <a:lnTo>
                  <a:pt x="112760" y="249334"/>
                </a:lnTo>
                <a:lnTo>
                  <a:pt x="149226" y="177811"/>
                </a:lnTo>
                <a:lnTo>
                  <a:pt x="149226" y="67457"/>
                </a:lnTo>
                <a:lnTo>
                  <a:pt x="1021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09317" y="1931444"/>
            <a:ext cx="77479" cy="86847"/>
          </a:xfrm>
          <a:custGeom>
            <a:avLst/>
            <a:gdLst/>
            <a:ahLst/>
            <a:cxnLst/>
            <a:rect l="l" t="t" r="r" b="b"/>
            <a:pathLst>
              <a:path w="77479" h="86847">
                <a:moveTo>
                  <a:pt x="77479" y="0"/>
                </a:moveTo>
                <a:lnTo>
                  <a:pt x="0" y="3061"/>
                </a:lnTo>
                <a:lnTo>
                  <a:pt x="26979" y="74584"/>
                </a:lnTo>
                <a:lnTo>
                  <a:pt x="75206" y="86847"/>
                </a:lnTo>
                <a:lnTo>
                  <a:pt x="77479" y="0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10317" y="1858858"/>
            <a:ext cx="106929" cy="199285"/>
          </a:xfrm>
          <a:custGeom>
            <a:avLst/>
            <a:gdLst/>
            <a:ahLst/>
            <a:cxnLst/>
            <a:rect l="l" t="t" r="r" b="b"/>
            <a:pathLst>
              <a:path w="106929" h="199285">
                <a:moveTo>
                  <a:pt x="68189" y="0"/>
                </a:moveTo>
                <a:lnTo>
                  <a:pt x="30537" y="0"/>
                </a:lnTo>
                <a:lnTo>
                  <a:pt x="0" y="61343"/>
                </a:lnTo>
                <a:lnTo>
                  <a:pt x="0" y="145129"/>
                </a:lnTo>
                <a:lnTo>
                  <a:pt x="39925" y="196215"/>
                </a:lnTo>
                <a:lnTo>
                  <a:pt x="79851" y="199285"/>
                </a:lnTo>
                <a:lnTo>
                  <a:pt x="106929" y="140017"/>
                </a:lnTo>
                <a:lnTo>
                  <a:pt x="106929" y="55211"/>
                </a:lnTo>
                <a:lnTo>
                  <a:pt x="681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1999" y="1563592"/>
            <a:ext cx="41111" cy="251358"/>
          </a:xfrm>
          <a:custGeom>
            <a:avLst/>
            <a:gdLst/>
            <a:ahLst/>
            <a:cxnLst/>
            <a:rect l="l" t="t" r="r" b="b"/>
            <a:pathLst>
              <a:path w="41111" h="251358">
                <a:moveTo>
                  <a:pt x="3458" y="0"/>
                </a:moveTo>
                <a:lnTo>
                  <a:pt x="0" y="7203"/>
                </a:lnTo>
                <a:lnTo>
                  <a:pt x="17590" y="27614"/>
                </a:lnTo>
                <a:lnTo>
                  <a:pt x="21148" y="251358"/>
                </a:lnTo>
                <a:lnTo>
                  <a:pt x="41111" y="245269"/>
                </a:lnTo>
                <a:lnTo>
                  <a:pt x="37553" y="29672"/>
                </a:lnTo>
                <a:lnTo>
                  <a:pt x="33996" y="11234"/>
                </a:lnTo>
                <a:lnTo>
                  <a:pt x="21148" y="3087"/>
                </a:lnTo>
                <a:lnTo>
                  <a:pt x="3458" y="0"/>
                </a:lnTo>
                <a:close/>
              </a:path>
            </a:pathLst>
          </a:custGeom>
          <a:solidFill>
            <a:srgbClr val="ADAD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219" y="1613675"/>
            <a:ext cx="85780" cy="212509"/>
          </a:xfrm>
          <a:custGeom>
            <a:avLst/>
            <a:gdLst/>
            <a:ahLst/>
            <a:cxnLst/>
            <a:rect l="l" t="t" r="r" b="b"/>
            <a:pathLst>
              <a:path w="85780" h="212509">
                <a:moveTo>
                  <a:pt x="9388" y="0"/>
                </a:moveTo>
                <a:lnTo>
                  <a:pt x="0" y="199216"/>
                </a:lnTo>
                <a:lnTo>
                  <a:pt x="16405" y="211480"/>
                </a:lnTo>
                <a:lnTo>
                  <a:pt x="71648" y="212509"/>
                </a:lnTo>
                <a:lnTo>
                  <a:pt x="85780" y="199216"/>
                </a:lnTo>
                <a:lnTo>
                  <a:pt x="85780" y="194157"/>
                </a:lnTo>
                <a:lnTo>
                  <a:pt x="25892" y="194157"/>
                </a:lnTo>
                <a:lnTo>
                  <a:pt x="38879" y="180864"/>
                </a:lnTo>
                <a:lnTo>
                  <a:pt x="14132" y="180864"/>
                </a:lnTo>
                <a:lnTo>
                  <a:pt x="9388" y="0"/>
                </a:lnTo>
                <a:close/>
              </a:path>
              <a:path w="85780" h="212509">
                <a:moveTo>
                  <a:pt x="85780" y="164484"/>
                </a:moveTo>
                <a:lnTo>
                  <a:pt x="25892" y="194157"/>
                </a:lnTo>
                <a:lnTo>
                  <a:pt x="85780" y="194157"/>
                </a:lnTo>
                <a:lnTo>
                  <a:pt x="85780" y="164484"/>
                </a:lnTo>
                <a:close/>
              </a:path>
              <a:path w="85780" h="212509">
                <a:moveTo>
                  <a:pt x="52871" y="166542"/>
                </a:moveTo>
                <a:lnTo>
                  <a:pt x="14132" y="180864"/>
                </a:lnTo>
                <a:lnTo>
                  <a:pt x="38879" y="180864"/>
                </a:lnTo>
                <a:lnTo>
                  <a:pt x="52871" y="166542"/>
                </a:lnTo>
                <a:close/>
              </a:path>
            </a:pathLst>
          </a:custGeom>
          <a:solidFill>
            <a:srgbClr val="ADAD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32536" y="1393018"/>
            <a:ext cx="84575" cy="98021"/>
          </a:xfrm>
          <a:custGeom>
            <a:avLst/>
            <a:gdLst/>
            <a:ahLst/>
            <a:cxnLst/>
            <a:rect l="l" t="t" r="r" b="b"/>
            <a:pathLst>
              <a:path w="84575" h="98021">
                <a:moveTo>
                  <a:pt x="52861" y="0"/>
                </a:moveTo>
                <a:lnTo>
                  <a:pt x="17620" y="10205"/>
                </a:lnTo>
                <a:lnTo>
                  <a:pt x="0" y="38762"/>
                </a:lnTo>
                <a:lnTo>
                  <a:pt x="3518" y="87816"/>
                </a:lnTo>
                <a:lnTo>
                  <a:pt x="63436" y="98021"/>
                </a:lnTo>
                <a:lnTo>
                  <a:pt x="83399" y="76582"/>
                </a:lnTo>
                <a:lnTo>
                  <a:pt x="84575" y="40821"/>
                </a:lnTo>
                <a:lnTo>
                  <a:pt x="71658" y="6088"/>
                </a:lnTo>
                <a:lnTo>
                  <a:pt x="52861" y="0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48082" y="1346966"/>
            <a:ext cx="109251" cy="103253"/>
          </a:xfrm>
          <a:custGeom>
            <a:avLst/>
            <a:gdLst/>
            <a:ahLst/>
            <a:cxnLst/>
            <a:rect l="l" t="t" r="r" b="b"/>
            <a:pathLst>
              <a:path w="109251" h="103253">
                <a:moveTo>
                  <a:pt x="49343" y="0"/>
                </a:moveTo>
                <a:lnTo>
                  <a:pt x="19972" y="11234"/>
                </a:lnTo>
                <a:lnTo>
                  <a:pt x="0" y="45023"/>
                </a:lnTo>
                <a:lnTo>
                  <a:pt x="15278" y="97078"/>
                </a:lnTo>
                <a:lnTo>
                  <a:pt x="61084" y="103253"/>
                </a:lnTo>
                <a:lnTo>
                  <a:pt x="108075" y="88931"/>
                </a:lnTo>
                <a:lnTo>
                  <a:pt x="109251" y="45023"/>
                </a:lnTo>
                <a:lnTo>
                  <a:pt x="105723" y="28643"/>
                </a:lnTo>
                <a:lnTo>
                  <a:pt x="82232" y="7203"/>
                </a:lnTo>
                <a:lnTo>
                  <a:pt x="49343" y="0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44276" y="1404253"/>
            <a:ext cx="64612" cy="56171"/>
          </a:xfrm>
          <a:custGeom>
            <a:avLst/>
            <a:gdLst/>
            <a:ahLst/>
            <a:cxnLst/>
            <a:rect l="l" t="t" r="r" b="b"/>
            <a:pathLst>
              <a:path w="64612" h="56171">
                <a:moveTo>
                  <a:pt x="45815" y="0"/>
                </a:moveTo>
                <a:lnTo>
                  <a:pt x="11750" y="8147"/>
                </a:lnTo>
                <a:lnTo>
                  <a:pt x="0" y="33703"/>
                </a:lnTo>
                <a:lnTo>
                  <a:pt x="5880" y="56171"/>
                </a:lnTo>
                <a:lnTo>
                  <a:pt x="14102" y="30615"/>
                </a:lnTo>
                <a:lnTo>
                  <a:pt x="33554" y="30615"/>
                </a:lnTo>
                <a:lnTo>
                  <a:pt x="34075" y="29586"/>
                </a:lnTo>
                <a:lnTo>
                  <a:pt x="50005" y="29586"/>
                </a:lnTo>
                <a:lnTo>
                  <a:pt x="50519" y="28557"/>
                </a:lnTo>
                <a:lnTo>
                  <a:pt x="63709" y="28557"/>
                </a:lnTo>
                <a:lnTo>
                  <a:pt x="64612" y="18352"/>
                </a:lnTo>
                <a:lnTo>
                  <a:pt x="45815" y="0"/>
                </a:lnTo>
                <a:close/>
              </a:path>
              <a:path w="64612" h="56171">
                <a:moveTo>
                  <a:pt x="33554" y="30615"/>
                </a:moveTo>
                <a:lnTo>
                  <a:pt x="14102" y="30615"/>
                </a:lnTo>
                <a:lnTo>
                  <a:pt x="21148" y="55142"/>
                </a:lnTo>
                <a:lnTo>
                  <a:pt x="33554" y="30615"/>
                </a:lnTo>
                <a:close/>
              </a:path>
              <a:path w="64612" h="56171">
                <a:moveTo>
                  <a:pt x="50005" y="29586"/>
                </a:moveTo>
                <a:lnTo>
                  <a:pt x="34075" y="29586"/>
                </a:lnTo>
                <a:lnTo>
                  <a:pt x="38769" y="52055"/>
                </a:lnTo>
                <a:lnTo>
                  <a:pt x="50005" y="29586"/>
                </a:lnTo>
                <a:close/>
              </a:path>
              <a:path w="64612" h="56171">
                <a:moveTo>
                  <a:pt x="63709" y="28557"/>
                </a:moveTo>
                <a:lnTo>
                  <a:pt x="50519" y="28557"/>
                </a:lnTo>
                <a:lnTo>
                  <a:pt x="62260" y="44937"/>
                </a:lnTo>
                <a:lnTo>
                  <a:pt x="63709" y="285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0407" y="1362317"/>
            <a:ext cx="75176" cy="57200"/>
          </a:xfrm>
          <a:custGeom>
            <a:avLst/>
            <a:gdLst/>
            <a:ahLst/>
            <a:cxnLst/>
            <a:rect l="l" t="t" r="r" b="b"/>
            <a:pathLst>
              <a:path w="75176" h="57200">
                <a:moveTo>
                  <a:pt x="46981" y="0"/>
                </a:moveTo>
                <a:lnTo>
                  <a:pt x="23490" y="2058"/>
                </a:lnTo>
                <a:lnTo>
                  <a:pt x="7046" y="11234"/>
                </a:lnTo>
                <a:lnTo>
                  <a:pt x="0" y="37819"/>
                </a:lnTo>
                <a:lnTo>
                  <a:pt x="11740" y="57200"/>
                </a:lnTo>
                <a:lnTo>
                  <a:pt x="19962" y="31644"/>
                </a:lnTo>
                <a:lnTo>
                  <a:pt x="38476" y="31644"/>
                </a:lnTo>
                <a:lnTo>
                  <a:pt x="38759" y="30701"/>
                </a:lnTo>
                <a:lnTo>
                  <a:pt x="57441" y="30701"/>
                </a:lnTo>
                <a:lnTo>
                  <a:pt x="58732" y="26585"/>
                </a:lnTo>
                <a:lnTo>
                  <a:pt x="74729" y="26585"/>
                </a:lnTo>
                <a:lnTo>
                  <a:pt x="75176" y="18438"/>
                </a:lnTo>
                <a:lnTo>
                  <a:pt x="46981" y="0"/>
                </a:lnTo>
                <a:close/>
              </a:path>
              <a:path w="75176" h="57200">
                <a:moveTo>
                  <a:pt x="38476" y="31644"/>
                </a:moveTo>
                <a:lnTo>
                  <a:pt x="19962" y="31644"/>
                </a:lnTo>
                <a:lnTo>
                  <a:pt x="31713" y="54199"/>
                </a:lnTo>
                <a:lnTo>
                  <a:pt x="38476" y="31644"/>
                </a:lnTo>
                <a:close/>
              </a:path>
              <a:path w="75176" h="57200">
                <a:moveTo>
                  <a:pt x="57441" y="30701"/>
                </a:moveTo>
                <a:lnTo>
                  <a:pt x="38759" y="30701"/>
                </a:lnTo>
                <a:lnTo>
                  <a:pt x="51685" y="49053"/>
                </a:lnTo>
                <a:lnTo>
                  <a:pt x="57441" y="30701"/>
                </a:lnTo>
                <a:close/>
              </a:path>
              <a:path w="75176" h="57200">
                <a:moveTo>
                  <a:pt x="74729" y="26585"/>
                </a:moveTo>
                <a:lnTo>
                  <a:pt x="58732" y="26585"/>
                </a:lnTo>
                <a:lnTo>
                  <a:pt x="74000" y="39877"/>
                </a:lnTo>
                <a:lnTo>
                  <a:pt x="74729" y="2658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84075" y="1349024"/>
            <a:ext cx="422895" cy="125721"/>
          </a:xfrm>
          <a:custGeom>
            <a:avLst/>
            <a:gdLst/>
            <a:ahLst/>
            <a:cxnLst/>
            <a:rect l="l" t="t" r="r" b="b"/>
            <a:pathLst>
              <a:path w="422895" h="125721">
                <a:moveTo>
                  <a:pt x="398228" y="0"/>
                </a:moveTo>
                <a:lnTo>
                  <a:pt x="75176" y="9176"/>
                </a:lnTo>
                <a:lnTo>
                  <a:pt x="36417" y="16379"/>
                </a:lnTo>
                <a:lnTo>
                  <a:pt x="10564" y="35761"/>
                </a:lnTo>
                <a:lnTo>
                  <a:pt x="0" y="71522"/>
                </a:lnTo>
                <a:lnTo>
                  <a:pt x="7046" y="112429"/>
                </a:lnTo>
                <a:lnTo>
                  <a:pt x="41111" y="125721"/>
                </a:lnTo>
                <a:lnTo>
                  <a:pt x="23490" y="102224"/>
                </a:lnTo>
                <a:lnTo>
                  <a:pt x="19962" y="83786"/>
                </a:lnTo>
                <a:lnTo>
                  <a:pt x="29361" y="49053"/>
                </a:lnTo>
                <a:lnTo>
                  <a:pt x="65778" y="28643"/>
                </a:lnTo>
                <a:lnTo>
                  <a:pt x="422895" y="12263"/>
                </a:lnTo>
                <a:lnTo>
                  <a:pt x="417025" y="4116"/>
                </a:lnTo>
                <a:lnTo>
                  <a:pt x="398228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53827" y="2056094"/>
            <a:ext cx="71662" cy="76633"/>
          </a:xfrm>
          <a:custGeom>
            <a:avLst/>
            <a:gdLst/>
            <a:ahLst/>
            <a:cxnLst/>
            <a:rect l="l" t="t" r="r" b="b"/>
            <a:pathLst>
              <a:path w="71662" h="76633">
                <a:moveTo>
                  <a:pt x="48161" y="0"/>
                </a:moveTo>
                <a:lnTo>
                  <a:pt x="27022" y="0"/>
                </a:lnTo>
                <a:lnTo>
                  <a:pt x="5874" y="21456"/>
                </a:lnTo>
                <a:lnTo>
                  <a:pt x="0" y="58238"/>
                </a:lnTo>
                <a:lnTo>
                  <a:pt x="23494" y="76633"/>
                </a:lnTo>
                <a:lnTo>
                  <a:pt x="55208" y="73572"/>
                </a:lnTo>
                <a:lnTo>
                  <a:pt x="71662" y="50065"/>
                </a:lnTo>
                <a:lnTo>
                  <a:pt x="68134" y="16354"/>
                </a:lnTo>
                <a:lnTo>
                  <a:pt x="48161" y="0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6732" y="2038728"/>
            <a:ext cx="76352" cy="88888"/>
          </a:xfrm>
          <a:custGeom>
            <a:avLst/>
            <a:gdLst/>
            <a:ahLst/>
            <a:cxnLst/>
            <a:rect l="l" t="t" r="r" b="b"/>
            <a:pathLst>
              <a:path w="76352" h="88888">
                <a:moveTo>
                  <a:pt x="55213" y="0"/>
                </a:moveTo>
                <a:lnTo>
                  <a:pt x="22314" y="1020"/>
                </a:lnTo>
                <a:lnTo>
                  <a:pt x="0" y="24518"/>
                </a:lnTo>
                <a:lnTo>
                  <a:pt x="1176" y="66411"/>
                </a:lnTo>
                <a:lnTo>
                  <a:pt x="23490" y="88888"/>
                </a:lnTo>
                <a:lnTo>
                  <a:pt x="57556" y="86847"/>
                </a:lnTo>
                <a:lnTo>
                  <a:pt x="76352" y="53127"/>
                </a:lnTo>
                <a:lnTo>
                  <a:pt x="76352" y="18386"/>
                </a:lnTo>
                <a:lnTo>
                  <a:pt x="55213" y="0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71451" y="2067337"/>
            <a:ext cx="50509" cy="37802"/>
          </a:xfrm>
          <a:custGeom>
            <a:avLst/>
            <a:gdLst/>
            <a:ahLst/>
            <a:cxnLst/>
            <a:rect l="l" t="t" r="r" b="b"/>
            <a:pathLst>
              <a:path w="50509" h="37802">
                <a:moveTo>
                  <a:pt x="46507" y="22477"/>
                </a:moveTo>
                <a:lnTo>
                  <a:pt x="34065" y="22477"/>
                </a:lnTo>
                <a:lnTo>
                  <a:pt x="50509" y="37802"/>
                </a:lnTo>
                <a:lnTo>
                  <a:pt x="46507" y="22477"/>
                </a:lnTo>
                <a:close/>
              </a:path>
              <a:path w="50509" h="37802">
                <a:moveTo>
                  <a:pt x="16444" y="0"/>
                </a:moveTo>
                <a:lnTo>
                  <a:pt x="2342" y="9193"/>
                </a:lnTo>
                <a:lnTo>
                  <a:pt x="0" y="20436"/>
                </a:lnTo>
                <a:lnTo>
                  <a:pt x="16444" y="30650"/>
                </a:lnTo>
                <a:lnTo>
                  <a:pt x="34065" y="22477"/>
                </a:lnTo>
                <a:lnTo>
                  <a:pt x="46507" y="22477"/>
                </a:lnTo>
                <a:lnTo>
                  <a:pt x="44639" y="15325"/>
                </a:lnTo>
                <a:lnTo>
                  <a:pt x="36417" y="5111"/>
                </a:lnTo>
                <a:lnTo>
                  <a:pt x="164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72602" y="2046901"/>
            <a:ext cx="58742" cy="53127"/>
          </a:xfrm>
          <a:custGeom>
            <a:avLst/>
            <a:gdLst/>
            <a:ahLst/>
            <a:cxnLst/>
            <a:rect l="l" t="t" r="r" b="b"/>
            <a:pathLst>
              <a:path w="58742" h="53127">
                <a:moveTo>
                  <a:pt x="39945" y="0"/>
                </a:moveTo>
                <a:lnTo>
                  <a:pt x="11750" y="9193"/>
                </a:lnTo>
                <a:lnTo>
                  <a:pt x="0" y="33720"/>
                </a:lnTo>
                <a:lnTo>
                  <a:pt x="2352" y="53127"/>
                </a:lnTo>
                <a:lnTo>
                  <a:pt x="10574" y="43934"/>
                </a:lnTo>
                <a:lnTo>
                  <a:pt x="31245" y="43934"/>
                </a:lnTo>
                <a:lnTo>
                  <a:pt x="48167" y="35761"/>
                </a:lnTo>
                <a:lnTo>
                  <a:pt x="58742" y="33720"/>
                </a:lnTo>
                <a:lnTo>
                  <a:pt x="58742" y="19415"/>
                </a:lnTo>
                <a:lnTo>
                  <a:pt x="39945" y="0"/>
                </a:lnTo>
                <a:close/>
              </a:path>
              <a:path w="58742" h="53127">
                <a:moveTo>
                  <a:pt x="31245" y="43934"/>
                </a:moveTo>
                <a:lnTo>
                  <a:pt x="10574" y="43934"/>
                </a:lnTo>
                <a:lnTo>
                  <a:pt x="27018" y="45975"/>
                </a:lnTo>
                <a:lnTo>
                  <a:pt x="31245" y="439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72627" y="2298250"/>
            <a:ext cx="90445" cy="78674"/>
          </a:xfrm>
          <a:custGeom>
            <a:avLst/>
            <a:gdLst/>
            <a:ahLst/>
            <a:cxnLst/>
            <a:rect l="l" t="t" r="r" b="b"/>
            <a:pathLst>
              <a:path w="90445" h="78674">
                <a:moveTo>
                  <a:pt x="30537" y="0"/>
                </a:moveTo>
                <a:lnTo>
                  <a:pt x="5870" y="18395"/>
                </a:lnTo>
                <a:lnTo>
                  <a:pt x="0" y="41893"/>
                </a:lnTo>
                <a:lnTo>
                  <a:pt x="10564" y="68460"/>
                </a:lnTo>
                <a:lnTo>
                  <a:pt x="37583" y="78674"/>
                </a:lnTo>
                <a:lnTo>
                  <a:pt x="65778" y="77654"/>
                </a:lnTo>
                <a:lnTo>
                  <a:pt x="83399" y="63349"/>
                </a:lnTo>
                <a:lnTo>
                  <a:pt x="90445" y="35761"/>
                </a:lnTo>
                <a:lnTo>
                  <a:pt x="72824" y="6131"/>
                </a:lnTo>
                <a:lnTo>
                  <a:pt x="30537" y="0"/>
                </a:lnTo>
                <a:close/>
              </a:path>
            </a:pathLst>
          </a:custGeom>
          <a:solidFill>
            <a:srgbClr val="D3D3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18564" y="2288036"/>
            <a:ext cx="112779" cy="97061"/>
          </a:xfrm>
          <a:custGeom>
            <a:avLst/>
            <a:gdLst/>
            <a:ahLst/>
            <a:cxnLst/>
            <a:rect l="l" t="t" r="r" b="b"/>
            <a:pathLst>
              <a:path w="112779" h="97061">
                <a:moveTo>
                  <a:pt x="68140" y="0"/>
                </a:moveTo>
                <a:lnTo>
                  <a:pt x="42287" y="3061"/>
                </a:lnTo>
                <a:lnTo>
                  <a:pt x="17620" y="10213"/>
                </a:lnTo>
                <a:lnTo>
                  <a:pt x="0" y="43934"/>
                </a:lnTo>
                <a:lnTo>
                  <a:pt x="4704" y="71522"/>
                </a:lnTo>
                <a:lnTo>
                  <a:pt x="25842" y="93999"/>
                </a:lnTo>
                <a:lnTo>
                  <a:pt x="62260" y="97061"/>
                </a:lnTo>
                <a:lnTo>
                  <a:pt x="96325" y="88888"/>
                </a:lnTo>
                <a:lnTo>
                  <a:pt x="112779" y="60279"/>
                </a:lnTo>
                <a:lnTo>
                  <a:pt x="109251" y="31670"/>
                </a:lnTo>
                <a:lnTo>
                  <a:pt x="96325" y="9193"/>
                </a:lnTo>
                <a:lnTo>
                  <a:pt x="68140" y="0"/>
                </a:lnTo>
                <a:close/>
              </a:path>
            </a:pathLst>
          </a:custGeom>
          <a:solidFill>
            <a:srgbClr val="D3D3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84368" y="2313575"/>
            <a:ext cx="69306" cy="57218"/>
          </a:xfrm>
          <a:custGeom>
            <a:avLst/>
            <a:gdLst/>
            <a:ahLst/>
            <a:cxnLst/>
            <a:rect l="l" t="t" r="r" b="b"/>
            <a:pathLst>
              <a:path w="69306" h="57218">
                <a:moveTo>
                  <a:pt x="43463" y="0"/>
                </a:moveTo>
                <a:lnTo>
                  <a:pt x="10574" y="2049"/>
                </a:lnTo>
                <a:lnTo>
                  <a:pt x="0" y="24526"/>
                </a:lnTo>
                <a:lnTo>
                  <a:pt x="5880" y="47004"/>
                </a:lnTo>
                <a:lnTo>
                  <a:pt x="31723" y="57218"/>
                </a:lnTo>
                <a:lnTo>
                  <a:pt x="52861" y="53135"/>
                </a:lnTo>
                <a:lnTo>
                  <a:pt x="68140" y="41893"/>
                </a:lnTo>
                <a:lnTo>
                  <a:pt x="69306" y="18395"/>
                </a:lnTo>
                <a:lnTo>
                  <a:pt x="59908" y="6131"/>
                </a:lnTo>
                <a:lnTo>
                  <a:pt x="43463" y="0"/>
                </a:lnTo>
                <a:close/>
              </a:path>
            </a:pathLst>
          </a:custGeom>
          <a:solidFill>
            <a:srgbClr val="B1B1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30315" y="2301320"/>
            <a:ext cx="90455" cy="74584"/>
          </a:xfrm>
          <a:custGeom>
            <a:avLst/>
            <a:gdLst/>
            <a:ahLst/>
            <a:cxnLst/>
            <a:rect l="l" t="t" r="r" b="b"/>
            <a:pathLst>
              <a:path w="90455" h="74584">
                <a:moveTo>
                  <a:pt x="45815" y="0"/>
                </a:moveTo>
                <a:lnTo>
                  <a:pt x="15268" y="6123"/>
                </a:lnTo>
                <a:lnTo>
                  <a:pt x="0" y="32691"/>
                </a:lnTo>
                <a:lnTo>
                  <a:pt x="10574" y="65390"/>
                </a:lnTo>
                <a:lnTo>
                  <a:pt x="32889" y="74584"/>
                </a:lnTo>
                <a:lnTo>
                  <a:pt x="68130" y="71522"/>
                </a:lnTo>
                <a:lnTo>
                  <a:pt x="90455" y="55168"/>
                </a:lnTo>
                <a:lnTo>
                  <a:pt x="90455" y="24518"/>
                </a:lnTo>
                <a:lnTo>
                  <a:pt x="74010" y="7152"/>
                </a:lnTo>
                <a:lnTo>
                  <a:pt x="45815" y="0"/>
                </a:lnTo>
                <a:close/>
              </a:path>
            </a:pathLst>
          </a:custGeom>
          <a:solidFill>
            <a:srgbClr val="B1B1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92590" y="2332991"/>
            <a:ext cx="51685" cy="32699"/>
          </a:xfrm>
          <a:custGeom>
            <a:avLst/>
            <a:gdLst/>
            <a:ahLst/>
            <a:cxnLst/>
            <a:rect l="l" t="t" r="r" b="b"/>
            <a:pathLst>
              <a:path w="51685" h="32699">
                <a:moveTo>
                  <a:pt x="1176" y="0"/>
                </a:moveTo>
                <a:lnTo>
                  <a:pt x="0" y="21456"/>
                </a:lnTo>
                <a:lnTo>
                  <a:pt x="9398" y="31679"/>
                </a:lnTo>
                <a:lnTo>
                  <a:pt x="35241" y="32699"/>
                </a:lnTo>
                <a:lnTo>
                  <a:pt x="51685" y="21456"/>
                </a:lnTo>
                <a:lnTo>
                  <a:pt x="49078" y="11242"/>
                </a:lnTo>
                <a:lnTo>
                  <a:pt x="21148" y="11242"/>
                </a:lnTo>
                <a:lnTo>
                  <a:pt x="1176" y="0"/>
                </a:lnTo>
                <a:close/>
              </a:path>
              <a:path w="51685" h="32699">
                <a:moveTo>
                  <a:pt x="46991" y="3070"/>
                </a:moveTo>
                <a:lnTo>
                  <a:pt x="21148" y="11242"/>
                </a:lnTo>
                <a:lnTo>
                  <a:pt x="49078" y="11242"/>
                </a:lnTo>
                <a:lnTo>
                  <a:pt x="46991" y="3070"/>
                </a:lnTo>
                <a:close/>
              </a:path>
            </a:pathLst>
          </a:custGeom>
          <a:solidFill>
            <a:srgbClr val="FFF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39713" y="2319707"/>
            <a:ext cx="77528" cy="50065"/>
          </a:xfrm>
          <a:custGeom>
            <a:avLst/>
            <a:gdLst/>
            <a:ahLst/>
            <a:cxnLst/>
            <a:rect l="l" t="t" r="r" b="b"/>
            <a:pathLst>
              <a:path w="77528" h="50065">
                <a:moveTo>
                  <a:pt x="10574" y="0"/>
                </a:moveTo>
                <a:lnTo>
                  <a:pt x="0" y="12263"/>
                </a:lnTo>
                <a:lnTo>
                  <a:pt x="5870" y="41893"/>
                </a:lnTo>
                <a:lnTo>
                  <a:pt x="38759" y="50065"/>
                </a:lnTo>
                <a:lnTo>
                  <a:pt x="74010" y="36781"/>
                </a:lnTo>
                <a:lnTo>
                  <a:pt x="76888" y="18395"/>
                </a:lnTo>
                <a:lnTo>
                  <a:pt x="44639" y="18395"/>
                </a:lnTo>
                <a:lnTo>
                  <a:pt x="39935" y="6131"/>
                </a:lnTo>
                <a:lnTo>
                  <a:pt x="10574" y="0"/>
                </a:lnTo>
                <a:close/>
              </a:path>
              <a:path w="77528" h="50065">
                <a:moveTo>
                  <a:pt x="77528" y="14304"/>
                </a:moveTo>
                <a:lnTo>
                  <a:pt x="44639" y="18395"/>
                </a:lnTo>
                <a:lnTo>
                  <a:pt x="76888" y="18395"/>
                </a:lnTo>
                <a:lnTo>
                  <a:pt x="77528" y="14304"/>
                </a:lnTo>
                <a:close/>
              </a:path>
            </a:pathLst>
          </a:custGeom>
          <a:solidFill>
            <a:srgbClr val="FFF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00813" y="2344234"/>
            <a:ext cx="36417" cy="18386"/>
          </a:xfrm>
          <a:custGeom>
            <a:avLst/>
            <a:gdLst/>
            <a:ahLst/>
            <a:cxnLst/>
            <a:rect l="l" t="t" r="r" b="b"/>
            <a:pathLst>
              <a:path w="36417" h="18386">
                <a:moveTo>
                  <a:pt x="1176" y="0"/>
                </a:moveTo>
                <a:lnTo>
                  <a:pt x="0" y="18386"/>
                </a:lnTo>
                <a:lnTo>
                  <a:pt x="36417" y="13283"/>
                </a:lnTo>
                <a:lnTo>
                  <a:pt x="31612" y="4082"/>
                </a:lnTo>
                <a:lnTo>
                  <a:pt x="12926" y="4082"/>
                </a:lnTo>
                <a:lnTo>
                  <a:pt x="1176" y="0"/>
                </a:lnTo>
                <a:close/>
              </a:path>
              <a:path w="36417" h="18386">
                <a:moveTo>
                  <a:pt x="30547" y="2041"/>
                </a:moveTo>
                <a:lnTo>
                  <a:pt x="12926" y="4082"/>
                </a:lnTo>
                <a:lnTo>
                  <a:pt x="31612" y="4082"/>
                </a:lnTo>
                <a:lnTo>
                  <a:pt x="30547" y="2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52630" y="2330950"/>
            <a:ext cx="56389" cy="29629"/>
          </a:xfrm>
          <a:custGeom>
            <a:avLst/>
            <a:gdLst/>
            <a:ahLst/>
            <a:cxnLst/>
            <a:rect l="l" t="t" r="r" b="b"/>
            <a:pathLst>
              <a:path w="56389" h="29629">
                <a:moveTo>
                  <a:pt x="0" y="0"/>
                </a:moveTo>
                <a:lnTo>
                  <a:pt x="2352" y="24518"/>
                </a:lnTo>
                <a:lnTo>
                  <a:pt x="23500" y="29629"/>
                </a:lnTo>
                <a:lnTo>
                  <a:pt x="50519" y="19415"/>
                </a:lnTo>
                <a:lnTo>
                  <a:pt x="55738" y="11234"/>
                </a:lnTo>
                <a:lnTo>
                  <a:pt x="32899" y="11234"/>
                </a:lnTo>
                <a:lnTo>
                  <a:pt x="0" y="0"/>
                </a:lnTo>
                <a:close/>
              </a:path>
              <a:path w="56389" h="29629">
                <a:moveTo>
                  <a:pt x="56389" y="10213"/>
                </a:moveTo>
                <a:lnTo>
                  <a:pt x="32899" y="11234"/>
                </a:lnTo>
                <a:lnTo>
                  <a:pt x="55738" y="11234"/>
                </a:lnTo>
                <a:lnTo>
                  <a:pt x="56389" y="10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05370" y="2319707"/>
            <a:ext cx="43463" cy="36781"/>
          </a:xfrm>
          <a:custGeom>
            <a:avLst/>
            <a:gdLst/>
            <a:ahLst/>
            <a:cxnLst/>
            <a:rect l="l" t="t" r="r" b="b"/>
            <a:pathLst>
              <a:path w="43463" h="36781">
                <a:moveTo>
                  <a:pt x="34065" y="0"/>
                </a:moveTo>
                <a:lnTo>
                  <a:pt x="10564" y="4090"/>
                </a:lnTo>
                <a:lnTo>
                  <a:pt x="0" y="23506"/>
                </a:lnTo>
                <a:lnTo>
                  <a:pt x="19962" y="36781"/>
                </a:lnTo>
                <a:lnTo>
                  <a:pt x="43463" y="31679"/>
                </a:lnTo>
                <a:lnTo>
                  <a:pt x="43463" y="14304"/>
                </a:lnTo>
                <a:lnTo>
                  <a:pt x="340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3415" y="2319707"/>
            <a:ext cx="45815" cy="30658"/>
          </a:xfrm>
          <a:custGeom>
            <a:avLst/>
            <a:gdLst/>
            <a:ahLst/>
            <a:cxnLst/>
            <a:rect l="l" t="t" r="r" b="b"/>
            <a:pathLst>
              <a:path w="45815" h="30658">
                <a:moveTo>
                  <a:pt x="34065" y="0"/>
                </a:moveTo>
                <a:lnTo>
                  <a:pt x="9398" y="0"/>
                </a:lnTo>
                <a:lnTo>
                  <a:pt x="0" y="14304"/>
                </a:lnTo>
                <a:lnTo>
                  <a:pt x="14092" y="30658"/>
                </a:lnTo>
                <a:lnTo>
                  <a:pt x="42287" y="28609"/>
                </a:lnTo>
                <a:lnTo>
                  <a:pt x="45815" y="9201"/>
                </a:lnTo>
                <a:lnTo>
                  <a:pt x="340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95816" y="2058144"/>
            <a:ext cx="393534" cy="189020"/>
          </a:xfrm>
          <a:custGeom>
            <a:avLst/>
            <a:gdLst/>
            <a:ahLst/>
            <a:cxnLst/>
            <a:rect l="l" t="t" r="r" b="b"/>
            <a:pathLst>
              <a:path w="393534" h="189020">
                <a:moveTo>
                  <a:pt x="12926" y="0"/>
                </a:moveTo>
                <a:lnTo>
                  <a:pt x="0" y="8172"/>
                </a:lnTo>
                <a:lnTo>
                  <a:pt x="371209" y="11234"/>
                </a:lnTo>
                <a:lnTo>
                  <a:pt x="393534" y="189020"/>
                </a:lnTo>
                <a:lnTo>
                  <a:pt x="382959" y="2041"/>
                </a:lnTo>
                <a:lnTo>
                  <a:pt x="1292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30461" y="2255337"/>
            <a:ext cx="271385" cy="146115"/>
          </a:xfrm>
          <a:custGeom>
            <a:avLst/>
            <a:gdLst/>
            <a:ahLst/>
            <a:cxnLst/>
            <a:rect l="l" t="t" r="r" b="b"/>
            <a:pathLst>
              <a:path w="271385" h="146115">
                <a:moveTo>
                  <a:pt x="0" y="0"/>
                </a:moveTo>
                <a:lnTo>
                  <a:pt x="249050" y="11242"/>
                </a:lnTo>
                <a:lnTo>
                  <a:pt x="253695" y="146115"/>
                </a:lnTo>
                <a:lnTo>
                  <a:pt x="271385" y="143045"/>
                </a:lnTo>
                <a:lnTo>
                  <a:pt x="254881" y="307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96845" y="2493411"/>
            <a:ext cx="128038" cy="75604"/>
          </a:xfrm>
          <a:custGeom>
            <a:avLst/>
            <a:gdLst/>
            <a:ahLst/>
            <a:cxnLst/>
            <a:rect l="l" t="t" r="r" b="b"/>
            <a:pathLst>
              <a:path w="128038" h="75604">
                <a:moveTo>
                  <a:pt x="128038" y="34732"/>
                </a:moveTo>
                <a:lnTo>
                  <a:pt x="48157" y="34732"/>
                </a:lnTo>
                <a:lnTo>
                  <a:pt x="48157" y="75604"/>
                </a:lnTo>
                <a:lnTo>
                  <a:pt x="128038" y="75604"/>
                </a:lnTo>
                <a:lnTo>
                  <a:pt x="128038" y="34732"/>
                </a:lnTo>
                <a:close/>
              </a:path>
              <a:path w="128038" h="75604">
                <a:moveTo>
                  <a:pt x="128038" y="11234"/>
                </a:moveTo>
                <a:lnTo>
                  <a:pt x="39935" y="11234"/>
                </a:lnTo>
                <a:lnTo>
                  <a:pt x="2352" y="48016"/>
                </a:lnTo>
                <a:lnTo>
                  <a:pt x="48157" y="34732"/>
                </a:lnTo>
                <a:lnTo>
                  <a:pt x="128038" y="34732"/>
                </a:lnTo>
                <a:lnTo>
                  <a:pt x="128038" y="11234"/>
                </a:lnTo>
                <a:close/>
              </a:path>
              <a:path w="128038" h="75604">
                <a:moveTo>
                  <a:pt x="0" y="0"/>
                </a:moveTo>
                <a:lnTo>
                  <a:pt x="0" y="15325"/>
                </a:lnTo>
                <a:lnTo>
                  <a:pt x="39935" y="11234"/>
                </a:lnTo>
                <a:lnTo>
                  <a:pt x="128038" y="11234"/>
                </a:lnTo>
                <a:lnTo>
                  <a:pt x="128038" y="2041"/>
                </a:lnTo>
                <a:lnTo>
                  <a:pt x="0" y="0"/>
                </a:lnTo>
                <a:close/>
              </a:path>
            </a:pathLst>
          </a:custGeom>
          <a:solidFill>
            <a:srgbClr val="D2D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90672" y="2429041"/>
            <a:ext cx="467505" cy="63341"/>
          </a:xfrm>
          <a:custGeom>
            <a:avLst/>
            <a:gdLst/>
            <a:ahLst/>
            <a:cxnLst/>
            <a:rect l="l" t="t" r="r" b="b"/>
            <a:pathLst>
              <a:path w="467505" h="63341">
                <a:moveTo>
                  <a:pt x="404059" y="0"/>
                </a:moveTo>
                <a:lnTo>
                  <a:pt x="64612" y="5102"/>
                </a:lnTo>
                <a:lnTo>
                  <a:pt x="297198" y="23497"/>
                </a:lnTo>
                <a:lnTo>
                  <a:pt x="123344" y="34732"/>
                </a:lnTo>
                <a:lnTo>
                  <a:pt x="0" y="44954"/>
                </a:lnTo>
                <a:lnTo>
                  <a:pt x="240818" y="63341"/>
                </a:lnTo>
                <a:lnTo>
                  <a:pt x="409988" y="58238"/>
                </a:lnTo>
                <a:lnTo>
                  <a:pt x="467505" y="48016"/>
                </a:lnTo>
                <a:lnTo>
                  <a:pt x="312477" y="32691"/>
                </a:lnTo>
                <a:lnTo>
                  <a:pt x="404059" y="0"/>
                </a:lnTo>
                <a:close/>
              </a:path>
            </a:pathLst>
          </a:custGeom>
          <a:solidFill>
            <a:srgbClr val="9F9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42358" y="2509756"/>
            <a:ext cx="333596" cy="31670"/>
          </a:xfrm>
          <a:custGeom>
            <a:avLst/>
            <a:gdLst/>
            <a:ahLst/>
            <a:cxnLst/>
            <a:rect l="l" t="t" r="r" b="b"/>
            <a:pathLst>
              <a:path w="333596" h="31670">
                <a:moveTo>
                  <a:pt x="172688" y="0"/>
                </a:moveTo>
                <a:lnTo>
                  <a:pt x="0" y="19415"/>
                </a:lnTo>
                <a:lnTo>
                  <a:pt x="156243" y="31670"/>
                </a:lnTo>
                <a:lnTo>
                  <a:pt x="281930" y="23497"/>
                </a:lnTo>
                <a:lnTo>
                  <a:pt x="333596" y="9193"/>
                </a:lnTo>
                <a:lnTo>
                  <a:pt x="172688" y="0"/>
                </a:lnTo>
                <a:close/>
              </a:path>
            </a:pathLst>
          </a:custGeom>
          <a:solidFill>
            <a:srgbClr val="9F9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21961" y="1615733"/>
            <a:ext cx="340662" cy="299357"/>
          </a:xfrm>
          <a:custGeom>
            <a:avLst/>
            <a:gdLst/>
            <a:ahLst/>
            <a:cxnLst/>
            <a:rect l="l" t="t" r="r" b="b"/>
            <a:pathLst>
              <a:path w="340662" h="299357">
                <a:moveTo>
                  <a:pt x="340227" y="201275"/>
                </a:moveTo>
                <a:lnTo>
                  <a:pt x="283106" y="201275"/>
                </a:lnTo>
                <a:lnTo>
                  <a:pt x="11750" y="296295"/>
                </a:lnTo>
                <a:lnTo>
                  <a:pt x="128038" y="299357"/>
                </a:lnTo>
                <a:lnTo>
                  <a:pt x="340662" y="212509"/>
                </a:lnTo>
                <a:lnTo>
                  <a:pt x="340227" y="201275"/>
                </a:lnTo>
                <a:close/>
              </a:path>
              <a:path w="340662" h="299357">
                <a:moveTo>
                  <a:pt x="189132" y="14321"/>
                </a:moveTo>
                <a:lnTo>
                  <a:pt x="0" y="51112"/>
                </a:lnTo>
                <a:lnTo>
                  <a:pt x="5870" y="249299"/>
                </a:lnTo>
                <a:lnTo>
                  <a:pt x="283106" y="201275"/>
                </a:lnTo>
                <a:lnTo>
                  <a:pt x="340227" y="201275"/>
                </a:lnTo>
                <a:lnTo>
                  <a:pt x="335207" y="71522"/>
                </a:lnTo>
                <a:lnTo>
                  <a:pt x="56389" y="71522"/>
                </a:lnTo>
                <a:lnTo>
                  <a:pt x="189132" y="14321"/>
                </a:lnTo>
                <a:close/>
              </a:path>
              <a:path w="340662" h="299357">
                <a:moveTo>
                  <a:pt x="332440" y="0"/>
                </a:moveTo>
                <a:lnTo>
                  <a:pt x="56389" y="71522"/>
                </a:lnTo>
                <a:lnTo>
                  <a:pt x="335207" y="71522"/>
                </a:lnTo>
                <a:lnTo>
                  <a:pt x="332440" y="0"/>
                </a:lnTo>
                <a:close/>
              </a:path>
            </a:pathLst>
          </a:custGeom>
          <a:solidFill>
            <a:srgbClr val="C1C1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40162" y="1642318"/>
            <a:ext cx="193827" cy="173660"/>
          </a:xfrm>
          <a:custGeom>
            <a:avLst/>
            <a:gdLst/>
            <a:ahLst/>
            <a:cxnLst/>
            <a:rect l="l" t="t" r="r" b="b"/>
            <a:pathLst>
              <a:path w="193827" h="173660">
                <a:moveTo>
                  <a:pt x="193827" y="0"/>
                </a:moveTo>
                <a:lnTo>
                  <a:pt x="144483" y="26499"/>
                </a:lnTo>
                <a:lnTo>
                  <a:pt x="4694" y="58229"/>
                </a:lnTo>
                <a:lnTo>
                  <a:pt x="0" y="173660"/>
                </a:lnTo>
                <a:lnTo>
                  <a:pt x="17620" y="92962"/>
                </a:lnTo>
                <a:lnTo>
                  <a:pt x="163680" y="92962"/>
                </a:lnTo>
                <a:lnTo>
                  <a:pt x="160937" y="45966"/>
                </a:lnTo>
                <a:lnTo>
                  <a:pt x="193827" y="0"/>
                </a:lnTo>
                <a:close/>
              </a:path>
              <a:path w="193827" h="173660">
                <a:moveTo>
                  <a:pt x="163680" y="92962"/>
                </a:moveTo>
                <a:lnTo>
                  <a:pt x="17620" y="92962"/>
                </a:lnTo>
                <a:lnTo>
                  <a:pt x="95149" y="152221"/>
                </a:lnTo>
                <a:lnTo>
                  <a:pt x="164456" y="106254"/>
                </a:lnTo>
                <a:lnTo>
                  <a:pt x="163680" y="92962"/>
                </a:lnTo>
                <a:close/>
              </a:path>
            </a:pathLst>
          </a:custGeom>
          <a:solidFill>
            <a:srgbClr val="C1C1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23078" y="2421888"/>
            <a:ext cx="51685" cy="55168"/>
          </a:xfrm>
          <a:custGeom>
            <a:avLst/>
            <a:gdLst/>
            <a:ahLst/>
            <a:cxnLst/>
            <a:rect l="l" t="t" r="r" b="b"/>
            <a:pathLst>
              <a:path w="51685" h="55168">
                <a:moveTo>
                  <a:pt x="15317" y="0"/>
                </a:moveTo>
                <a:lnTo>
                  <a:pt x="0" y="22477"/>
                </a:lnTo>
                <a:lnTo>
                  <a:pt x="9388" y="41884"/>
                </a:lnTo>
                <a:lnTo>
                  <a:pt x="35280" y="44954"/>
                </a:lnTo>
                <a:lnTo>
                  <a:pt x="51685" y="55168"/>
                </a:lnTo>
                <a:lnTo>
                  <a:pt x="38739" y="8172"/>
                </a:lnTo>
                <a:lnTo>
                  <a:pt x="15317" y="0"/>
                </a:lnTo>
                <a:close/>
              </a:path>
            </a:pathLst>
          </a:custGeom>
          <a:solidFill>
            <a:srgbClr val="D2D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50243" y="2339123"/>
            <a:ext cx="156243" cy="139983"/>
          </a:xfrm>
          <a:custGeom>
            <a:avLst/>
            <a:gdLst/>
            <a:ahLst/>
            <a:cxnLst/>
            <a:rect l="l" t="t" r="r" b="b"/>
            <a:pathLst>
              <a:path w="156243" h="139983">
                <a:moveTo>
                  <a:pt x="146474" y="65390"/>
                </a:moveTo>
                <a:lnTo>
                  <a:pt x="83408" y="65390"/>
                </a:lnTo>
                <a:lnTo>
                  <a:pt x="119875" y="69481"/>
                </a:lnTo>
                <a:lnTo>
                  <a:pt x="132723" y="117497"/>
                </a:lnTo>
                <a:lnTo>
                  <a:pt x="136280" y="139983"/>
                </a:lnTo>
                <a:lnTo>
                  <a:pt x="156243" y="123629"/>
                </a:lnTo>
                <a:lnTo>
                  <a:pt x="148041" y="69481"/>
                </a:lnTo>
                <a:lnTo>
                  <a:pt x="146474" y="65390"/>
                </a:lnTo>
                <a:close/>
              </a:path>
              <a:path w="156243" h="139983">
                <a:moveTo>
                  <a:pt x="100999" y="0"/>
                </a:moveTo>
                <a:lnTo>
                  <a:pt x="62260" y="5111"/>
                </a:lnTo>
                <a:lnTo>
                  <a:pt x="28264" y="39851"/>
                </a:lnTo>
                <a:lnTo>
                  <a:pt x="0" y="112395"/>
                </a:lnTo>
                <a:lnTo>
                  <a:pt x="4743" y="136913"/>
                </a:lnTo>
                <a:lnTo>
                  <a:pt x="36466" y="131802"/>
                </a:lnTo>
                <a:lnTo>
                  <a:pt x="52871" y="131802"/>
                </a:lnTo>
                <a:lnTo>
                  <a:pt x="56429" y="100131"/>
                </a:lnTo>
                <a:lnTo>
                  <a:pt x="83408" y="65390"/>
                </a:lnTo>
                <a:lnTo>
                  <a:pt x="146474" y="65390"/>
                </a:lnTo>
                <a:lnTo>
                  <a:pt x="129264" y="20436"/>
                </a:lnTo>
                <a:lnTo>
                  <a:pt x="100999" y="0"/>
                </a:lnTo>
                <a:close/>
              </a:path>
            </a:pathLst>
          </a:custGeom>
          <a:solidFill>
            <a:srgbClr val="D2D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36024" y="2432102"/>
            <a:ext cx="24706" cy="20436"/>
          </a:xfrm>
          <a:custGeom>
            <a:avLst/>
            <a:gdLst/>
            <a:ahLst/>
            <a:cxnLst/>
            <a:rect l="l" t="t" r="r" b="b"/>
            <a:pathLst>
              <a:path w="24706" h="20436">
                <a:moveTo>
                  <a:pt x="10574" y="0"/>
                </a:moveTo>
                <a:lnTo>
                  <a:pt x="0" y="8172"/>
                </a:lnTo>
                <a:lnTo>
                  <a:pt x="9388" y="17366"/>
                </a:lnTo>
                <a:lnTo>
                  <a:pt x="24706" y="20436"/>
                </a:lnTo>
                <a:lnTo>
                  <a:pt x="23520" y="12263"/>
                </a:lnTo>
                <a:lnTo>
                  <a:pt x="10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83152" y="2348316"/>
            <a:ext cx="103371" cy="64370"/>
          </a:xfrm>
          <a:custGeom>
            <a:avLst/>
            <a:gdLst/>
            <a:ahLst/>
            <a:cxnLst/>
            <a:rect l="l" t="t" r="r" b="b"/>
            <a:pathLst>
              <a:path w="103371" h="64370">
                <a:moveTo>
                  <a:pt x="99433" y="41893"/>
                </a:moveTo>
                <a:lnTo>
                  <a:pt x="58702" y="41893"/>
                </a:lnTo>
                <a:lnTo>
                  <a:pt x="96355" y="64370"/>
                </a:lnTo>
                <a:lnTo>
                  <a:pt x="103371" y="55176"/>
                </a:lnTo>
                <a:lnTo>
                  <a:pt x="99433" y="41893"/>
                </a:lnTo>
                <a:close/>
              </a:path>
              <a:path w="103371" h="64370">
                <a:moveTo>
                  <a:pt x="47041" y="0"/>
                </a:moveTo>
                <a:lnTo>
                  <a:pt x="8202" y="18395"/>
                </a:lnTo>
                <a:lnTo>
                  <a:pt x="0" y="48024"/>
                </a:lnTo>
                <a:lnTo>
                  <a:pt x="3557" y="60288"/>
                </a:lnTo>
                <a:lnTo>
                  <a:pt x="58702" y="41893"/>
                </a:lnTo>
                <a:lnTo>
                  <a:pt x="99433" y="41893"/>
                </a:lnTo>
                <a:lnTo>
                  <a:pt x="93983" y="23506"/>
                </a:lnTo>
                <a:lnTo>
                  <a:pt x="72834" y="6131"/>
                </a:lnTo>
                <a:lnTo>
                  <a:pt x="47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6247" y="2256357"/>
            <a:ext cx="212574" cy="147135"/>
          </a:xfrm>
          <a:custGeom>
            <a:avLst/>
            <a:gdLst/>
            <a:ahLst/>
            <a:cxnLst/>
            <a:rect l="l" t="t" r="r" b="b"/>
            <a:pathLst>
              <a:path w="212574" h="147135">
                <a:moveTo>
                  <a:pt x="167003" y="29629"/>
                </a:moveTo>
                <a:lnTo>
                  <a:pt x="119776" y="29629"/>
                </a:lnTo>
                <a:lnTo>
                  <a:pt x="173834" y="56197"/>
                </a:lnTo>
                <a:lnTo>
                  <a:pt x="212574" y="147135"/>
                </a:lnTo>
                <a:lnTo>
                  <a:pt x="190239" y="53135"/>
                </a:lnTo>
                <a:lnTo>
                  <a:pt x="167003" y="29629"/>
                </a:lnTo>
                <a:close/>
              </a:path>
              <a:path w="212574" h="147135">
                <a:moveTo>
                  <a:pt x="78665" y="0"/>
                </a:moveTo>
                <a:lnTo>
                  <a:pt x="35181" y="36781"/>
                </a:lnTo>
                <a:lnTo>
                  <a:pt x="2272" y="100131"/>
                </a:lnTo>
                <a:lnTo>
                  <a:pt x="0" y="132831"/>
                </a:lnTo>
                <a:lnTo>
                  <a:pt x="14033" y="129769"/>
                </a:lnTo>
                <a:lnTo>
                  <a:pt x="63347" y="66419"/>
                </a:lnTo>
                <a:lnTo>
                  <a:pt x="119776" y="29629"/>
                </a:lnTo>
                <a:lnTo>
                  <a:pt x="167003" y="29629"/>
                </a:lnTo>
                <a:lnTo>
                  <a:pt x="139739" y="2049"/>
                </a:lnTo>
                <a:lnTo>
                  <a:pt x="78665" y="0"/>
                </a:lnTo>
                <a:close/>
              </a:path>
            </a:pathLst>
          </a:custGeom>
          <a:solidFill>
            <a:srgbClr val="C1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88431" y="2224687"/>
            <a:ext cx="110388" cy="104222"/>
          </a:xfrm>
          <a:custGeom>
            <a:avLst/>
            <a:gdLst/>
            <a:ahLst/>
            <a:cxnLst/>
            <a:rect l="l" t="t" r="r" b="b"/>
            <a:pathLst>
              <a:path w="110388" h="104222">
                <a:moveTo>
                  <a:pt x="78665" y="0"/>
                </a:moveTo>
                <a:lnTo>
                  <a:pt x="44669" y="4082"/>
                </a:lnTo>
                <a:lnTo>
                  <a:pt x="14033" y="36781"/>
                </a:lnTo>
                <a:lnTo>
                  <a:pt x="0" y="104222"/>
                </a:lnTo>
                <a:lnTo>
                  <a:pt x="17590" y="50065"/>
                </a:lnTo>
                <a:lnTo>
                  <a:pt x="42297" y="17366"/>
                </a:lnTo>
                <a:lnTo>
                  <a:pt x="61074" y="11234"/>
                </a:lnTo>
                <a:lnTo>
                  <a:pt x="98556" y="11234"/>
                </a:lnTo>
                <a:lnTo>
                  <a:pt x="78665" y="0"/>
                </a:lnTo>
                <a:close/>
              </a:path>
              <a:path w="110388" h="104222">
                <a:moveTo>
                  <a:pt x="98556" y="11234"/>
                </a:moveTo>
                <a:lnTo>
                  <a:pt x="61074" y="11234"/>
                </a:lnTo>
                <a:lnTo>
                  <a:pt x="85780" y="14304"/>
                </a:lnTo>
                <a:lnTo>
                  <a:pt x="110388" y="43934"/>
                </a:lnTo>
                <a:lnTo>
                  <a:pt x="102185" y="13283"/>
                </a:lnTo>
                <a:lnTo>
                  <a:pt x="98556" y="11234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91989" y="2235921"/>
            <a:ext cx="123334" cy="235003"/>
          </a:xfrm>
          <a:custGeom>
            <a:avLst/>
            <a:gdLst/>
            <a:ahLst/>
            <a:cxnLst/>
            <a:rect l="l" t="t" r="r" b="b"/>
            <a:pathLst>
              <a:path w="123334" h="235003">
                <a:moveTo>
                  <a:pt x="83310" y="0"/>
                </a:moveTo>
                <a:lnTo>
                  <a:pt x="48128" y="0"/>
                </a:lnTo>
                <a:lnTo>
                  <a:pt x="23421" y="19415"/>
                </a:lnTo>
                <a:lnTo>
                  <a:pt x="0" y="72551"/>
                </a:lnTo>
                <a:lnTo>
                  <a:pt x="5830" y="153267"/>
                </a:lnTo>
                <a:lnTo>
                  <a:pt x="14033" y="195160"/>
                </a:lnTo>
                <a:lnTo>
                  <a:pt x="36367" y="222749"/>
                </a:lnTo>
                <a:lnTo>
                  <a:pt x="69276" y="235003"/>
                </a:lnTo>
                <a:lnTo>
                  <a:pt x="100999" y="219678"/>
                </a:lnTo>
                <a:lnTo>
                  <a:pt x="115033" y="201292"/>
                </a:lnTo>
                <a:lnTo>
                  <a:pt x="123334" y="149176"/>
                </a:lnTo>
                <a:lnTo>
                  <a:pt x="122148" y="86856"/>
                </a:lnTo>
                <a:lnTo>
                  <a:pt x="109202" y="28609"/>
                </a:lnTo>
                <a:lnTo>
                  <a:pt x="83310" y="0"/>
                </a:lnTo>
                <a:close/>
              </a:path>
            </a:pathLst>
          </a:custGeom>
          <a:solidFill>
            <a:srgbClr val="A6A6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82502" y="2175641"/>
            <a:ext cx="138652" cy="88888"/>
          </a:xfrm>
          <a:custGeom>
            <a:avLst/>
            <a:gdLst/>
            <a:ahLst/>
            <a:cxnLst/>
            <a:rect l="l" t="t" r="r" b="b"/>
            <a:pathLst>
              <a:path w="138652" h="88888">
                <a:moveTo>
                  <a:pt x="115356" y="25547"/>
                </a:moveTo>
                <a:lnTo>
                  <a:pt x="82223" y="25547"/>
                </a:lnTo>
                <a:lnTo>
                  <a:pt x="115132" y="44954"/>
                </a:lnTo>
                <a:lnTo>
                  <a:pt x="138652" y="88888"/>
                </a:lnTo>
                <a:lnTo>
                  <a:pt x="132821" y="54156"/>
                </a:lnTo>
                <a:lnTo>
                  <a:pt x="115356" y="25547"/>
                </a:lnTo>
                <a:close/>
              </a:path>
              <a:path w="138652" h="88888">
                <a:moveTo>
                  <a:pt x="84594" y="0"/>
                </a:moveTo>
                <a:lnTo>
                  <a:pt x="41111" y="5111"/>
                </a:lnTo>
                <a:lnTo>
                  <a:pt x="14132" y="27588"/>
                </a:lnTo>
                <a:lnTo>
                  <a:pt x="0" y="87868"/>
                </a:lnTo>
                <a:lnTo>
                  <a:pt x="45855" y="39851"/>
                </a:lnTo>
                <a:lnTo>
                  <a:pt x="82223" y="25547"/>
                </a:lnTo>
                <a:lnTo>
                  <a:pt x="115356" y="25547"/>
                </a:lnTo>
                <a:lnTo>
                  <a:pt x="112859" y="21456"/>
                </a:lnTo>
                <a:lnTo>
                  <a:pt x="84594" y="0"/>
                </a:lnTo>
                <a:close/>
              </a:path>
            </a:pathLst>
          </a:custGeom>
          <a:solidFill>
            <a:srgbClr val="C1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02465" y="2243073"/>
            <a:ext cx="83408" cy="150205"/>
          </a:xfrm>
          <a:custGeom>
            <a:avLst/>
            <a:gdLst/>
            <a:ahLst/>
            <a:cxnLst/>
            <a:rect l="l" t="t" r="r" b="b"/>
            <a:pathLst>
              <a:path w="83408" h="150205">
                <a:moveTo>
                  <a:pt x="47041" y="0"/>
                </a:moveTo>
                <a:lnTo>
                  <a:pt x="28264" y="8181"/>
                </a:lnTo>
                <a:lnTo>
                  <a:pt x="9487" y="37810"/>
                </a:lnTo>
                <a:lnTo>
                  <a:pt x="0" y="91958"/>
                </a:lnTo>
                <a:lnTo>
                  <a:pt x="3557" y="150205"/>
                </a:lnTo>
                <a:lnTo>
                  <a:pt x="12946" y="128749"/>
                </a:lnTo>
                <a:lnTo>
                  <a:pt x="37652" y="119547"/>
                </a:lnTo>
                <a:lnTo>
                  <a:pt x="62768" y="119547"/>
                </a:lnTo>
                <a:lnTo>
                  <a:pt x="64632" y="97070"/>
                </a:lnTo>
                <a:lnTo>
                  <a:pt x="57615" y="71522"/>
                </a:lnTo>
                <a:lnTo>
                  <a:pt x="68467" y="71522"/>
                </a:lnTo>
                <a:lnTo>
                  <a:pt x="61173" y="58247"/>
                </a:lnTo>
                <a:lnTo>
                  <a:pt x="15317" y="43942"/>
                </a:lnTo>
                <a:lnTo>
                  <a:pt x="31723" y="11242"/>
                </a:lnTo>
                <a:lnTo>
                  <a:pt x="54057" y="7152"/>
                </a:lnTo>
                <a:lnTo>
                  <a:pt x="65817" y="7152"/>
                </a:lnTo>
                <a:lnTo>
                  <a:pt x="47041" y="0"/>
                </a:lnTo>
                <a:close/>
              </a:path>
              <a:path w="83408" h="150205">
                <a:moveTo>
                  <a:pt x="62768" y="119547"/>
                </a:moveTo>
                <a:lnTo>
                  <a:pt x="37652" y="119547"/>
                </a:lnTo>
                <a:lnTo>
                  <a:pt x="62260" y="125679"/>
                </a:lnTo>
                <a:lnTo>
                  <a:pt x="62768" y="119547"/>
                </a:lnTo>
                <a:close/>
              </a:path>
              <a:path w="83408" h="150205">
                <a:moveTo>
                  <a:pt x="68467" y="71522"/>
                </a:moveTo>
                <a:lnTo>
                  <a:pt x="57615" y="71522"/>
                </a:lnTo>
                <a:lnTo>
                  <a:pt x="75206" y="83786"/>
                </a:lnTo>
                <a:lnTo>
                  <a:pt x="68467" y="71522"/>
                </a:lnTo>
                <a:close/>
              </a:path>
              <a:path w="83408" h="150205">
                <a:moveTo>
                  <a:pt x="65817" y="7152"/>
                </a:moveTo>
                <a:lnTo>
                  <a:pt x="54057" y="7152"/>
                </a:lnTo>
                <a:lnTo>
                  <a:pt x="83408" y="24526"/>
                </a:lnTo>
                <a:lnTo>
                  <a:pt x="65817" y="7152"/>
                </a:lnTo>
                <a:close/>
              </a:path>
            </a:pathLst>
          </a:custGeom>
          <a:solidFill>
            <a:srgbClr val="D2D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54249" y="2363641"/>
            <a:ext cx="39925" cy="70502"/>
          </a:xfrm>
          <a:custGeom>
            <a:avLst/>
            <a:gdLst/>
            <a:ahLst/>
            <a:cxnLst/>
            <a:rect l="l" t="t" r="r" b="b"/>
            <a:pathLst>
              <a:path w="39925" h="70502">
                <a:moveTo>
                  <a:pt x="35181" y="0"/>
                </a:moveTo>
                <a:lnTo>
                  <a:pt x="29351" y="18395"/>
                </a:lnTo>
                <a:lnTo>
                  <a:pt x="25793" y="38831"/>
                </a:lnTo>
                <a:lnTo>
                  <a:pt x="0" y="70502"/>
                </a:lnTo>
                <a:lnTo>
                  <a:pt x="21049" y="69481"/>
                </a:lnTo>
                <a:lnTo>
                  <a:pt x="35181" y="48024"/>
                </a:lnTo>
                <a:lnTo>
                  <a:pt x="39925" y="25547"/>
                </a:lnTo>
                <a:lnTo>
                  <a:pt x="35181" y="0"/>
                </a:lnTo>
                <a:close/>
              </a:path>
            </a:pathLst>
          </a:custGeom>
          <a:solidFill>
            <a:srgbClr val="D2D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20154" y="2311534"/>
            <a:ext cx="39925" cy="29629"/>
          </a:xfrm>
          <a:custGeom>
            <a:avLst/>
            <a:gdLst/>
            <a:ahLst/>
            <a:cxnLst/>
            <a:rect l="l" t="t" r="r" b="b"/>
            <a:pathLst>
              <a:path w="39925" h="29629">
                <a:moveTo>
                  <a:pt x="8202" y="0"/>
                </a:moveTo>
                <a:lnTo>
                  <a:pt x="0" y="22477"/>
                </a:lnTo>
                <a:lnTo>
                  <a:pt x="23520" y="22477"/>
                </a:lnTo>
                <a:lnTo>
                  <a:pt x="39925" y="29629"/>
                </a:lnTo>
                <a:lnTo>
                  <a:pt x="39925" y="17374"/>
                </a:lnTo>
                <a:lnTo>
                  <a:pt x="29351" y="4090"/>
                </a:lnTo>
                <a:lnTo>
                  <a:pt x="8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52508" y="1269354"/>
            <a:ext cx="3297451" cy="309588"/>
          </a:xfrm>
          <a:custGeom>
            <a:avLst/>
            <a:gdLst/>
            <a:ahLst/>
            <a:cxnLst/>
            <a:rect l="l" t="t" r="r" b="b"/>
            <a:pathLst>
              <a:path w="3297451" h="309588">
                <a:moveTo>
                  <a:pt x="890049" y="30615"/>
                </a:moveTo>
                <a:lnTo>
                  <a:pt x="505118" y="30615"/>
                </a:lnTo>
                <a:lnTo>
                  <a:pt x="715399" y="39877"/>
                </a:lnTo>
                <a:lnTo>
                  <a:pt x="850524" y="65347"/>
                </a:lnTo>
                <a:lnTo>
                  <a:pt x="916243" y="122634"/>
                </a:lnTo>
                <a:lnTo>
                  <a:pt x="950338" y="148104"/>
                </a:lnTo>
                <a:lnTo>
                  <a:pt x="3297451" y="309588"/>
                </a:lnTo>
                <a:lnTo>
                  <a:pt x="3251595" y="266708"/>
                </a:lnTo>
                <a:lnTo>
                  <a:pt x="3171744" y="236007"/>
                </a:lnTo>
                <a:lnTo>
                  <a:pt x="890049" y="30615"/>
                </a:lnTo>
                <a:close/>
              </a:path>
              <a:path w="3297451" h="309588">
                <a:moveTo>
                  <a:pt x="365329" y="0"/>
                </a:moveTo>
                <a:lnTo>
                  <a:pt x="115112" y="39877"/>
                </a:lnTo>
                <a:lnTo>
                  <a:pt x="0" y="82756"/>
                </a:lnTo>
                <a:lnTo>
                  <a:pt x="250207" y="35761"/>
                </a:lnTo>
                <a:lnTo>
                  <a:pt x="505118" y="30615"/>
                </a:lnTo>
                <a:lnTo>
                  <a:pt x="890049" y="30615"/>
                </a:lnTo>
                <a:lnTo>
                  <a:pt x="606148" y="5059"/>
                </a:lnTo>
                <a:lnTo>
                  <a:pt x="365329" y="0"/>
                </a:lnTo>
                <a:close/>
              </a:path>
            </a:pathLst>
          </a:custGeom>
          <a:solidFill>
            <a:srgbClr val="FFE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48789" y="1347995"/>
            <a:ext cx="2350670" cy="209507"/>
          </a:xfrm>
          <a:custGeom>
            <a:avLst/>
            <a:gdLst/>
            <a:ahLst/>
            <a:cxnLst/>
            <a:rect l="l" t="t" r="r" b="b"/>
            <a:pathLst>
              <a:path w="2350670" h="209507">
                <a:moveTo>
                  <a:pt x="0" y="0"/>
                </a:moveTo>
                <a:lnTo>
                  <a:pt x="64632" y="43994"/>
                </a:lnTo>
                <a:lnTo>
                  <a:pt x="2350670" y="209507"/>
                </a:lnTo>
                <a:lnTo>
                  <a:pt x="2315389" y="196215"/>
                </a:lnTo>
                <a:lnTo>
                  <a:pt x="0" y="0"/>
                </a:lnTo>
                <a:close/>
              </a:path>
            </a:pathLst>
          </a:custGeom>
          <a:solidFill>
            <a:srgbClr val="FFF9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13148" y="1526801"/>
            <a:ext cx="2156774" cy="126751"/>
          </a:xfrm>
          <a:custGeom>
            <a:avLst/>
            <a:gdLst/>
            <a:ahLst/>
            <a:cxnLst/>
            <a:rect l="l" t="t" r="r" b="b"/>
            <a:pathLst>
              <a:path w="2156774" h="126751">
                <a:moveTo>
                  <a:pt x="0" y="0"/>
                </a:moveTo>
                <a:lnTo>
                  <a:pt x="15219" y="26585"/>
                </a:lnTo>
                <a:lnTo>
                  <a:pt x="2156774" y="126751"/>
                </a:lnTo>
                <a:lnTo>
                  <a:pt x="2101530" y="109342"/>
                </a:lnTo>
                <a:lnTo>
                  <a:pt x="0" y="0"/>
                </a:lnTo>
                <a:close/>
              </a:path>
            </a:pathLst>
          </a:custGeom>
          <a:solidFill>
            <a:srgbClr val="FFE4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28739" y="2058144"/>
            <a:ext cx="59888" cy="417892"/>
          </a:xfrm>
          <a:custGeom>
            <a:avLst/>
            <a:gdLst/>
            <a:ahLst/>
            <a:cxnLst/>
            <a:rect l="l" t="t" r="r" b="b"/>
            <a:pathLst>
              <a:path w="59888" h="417892">
                <a:moveTo>
                  <a:pt x="0" y="0"/>
                </a:moveTo>
                <a:lnTo>
                  <a:pt x="19962" y="417892"/>
                </a:lnTo>
                <a:lnTo>
                  <a:pt x="59888" y="401546"/>
                </a:lnTo>
                <a:lnTo>
                  <a:pt x="44570" y="344328"/>
                </a:lnTo>
                <a:lnTo>
                  <a:pt x="0" y="0"/>
                </a:lnTo>
                <a:close/>
              </a:path>
            </a:pathLst>
          </a:custGeom>
          <a:solidFill>
            <a:srgbClr val="FFE4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71846" y="2199139"/>
            <a:ext cx="587321" cy="172683"/>
          </a:xfrm>
          <a:custGeom>
            <a:avLst/>
            <a:gdLst/>
            <a:ahLst/>
            <a:cxnLst/>
            <a:rect l="l" t="t" r="r" b="b"/>
            <a:pathLst>
              <a:path w="587321" h="172683">
                <a:moveTo>
                  <a:pt x="586135" y="0"/>
                </a:moveTo>
                <a:lnTo>
                  <a:pt x="0" y="26567"/>
                </a:lnTo>
                <a:lnTo>
                  <a:pt x="0" y="172683"/>
                </a:lnTo>
                <a:lnTo>
                  <a:pt x="11760" y="40872"/>
                </a:lnTo>
                <a:lnTo>
                  <a:pt x="575561" y="9201"/>
                </a:lnTo>
                <a:lnTo>
                  <a:pt x="586243" y="9201"/>
                </a:lnTo>
                <a:lnTo>
                  <a:pt x="586135" y="0"/>
                </a:lnTo>
                <a:close/>
              </a:path>
              <a:path w="587321" h="172683">
                <a:moveTo>
                  <a:pt x="586243" y="9201"/>
                </a:moveTo>
                <a:lnTo>
                  <a:pt x="575561" y="9201"/>
                </a:lnTo>
                <a:lnTo>
                  <a:pt x="587321" y="101152"/>
                </a:lnTo>
                <a:lnTo>
                  <a:pt x="586243" y="9201"/>
                </a:lnTo>
                <a:close/>
              </a:path>
            </a:pathLst>
          </a:custGeom>
          <a:solidFill>
            <a:srgbClr val="FFE4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96845" y="1293881"/>
            <a:ext cx="27018" cy="18352"/>
          </a:xfrm>
          <a:custGeom>
            <a:avLst/>
            <a:gdLst/>
            <a:ahLst/>
            <a:cxnLst/>
            <a:rect l="l" t="t" r="r" b="b"/>
            <a:pathLst>
              <a:path w="27018" h="18352">
                <a:moveTo>
                  <a:pt x="21148" y="0"/>
                </a:moveTo>
                <a:lnTo>
                  <a:pt x="9398" y="2058"/>
                </a:lnTo>
                <a:lnTo>
                  <a:pt x="0" y="9176"/>
                </a:lnTo>
                <a:lnTo>
                  <a:pt x="12916" y="18352"/>
                </a:lnTo>
                <a:lnTo>
                  <a:pt x="27018" y="17323"/>
                </a:lnTo>
                <a:lnTo>
                  <a:pt x="27018" y="5059"/>
                </a:lnTo>
                <a:lnTo>
                  <a:pt x="211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68504" y="1283676"/>
            <a:ext cx="31713" cy="22468"/>
          </a:xfrm>
          <a:custGeom>
            <a:avLst/>
            <a:gdLst/>
            <a:ahLst/>
            <a:cxnLst/>
            <a:rect l="l" t="t" r="r" b="b"/>
            <a:pathLst>
              <a:path w="31713" h="22468">
                <a:moveTo>
                  <a:pt x="24666" y="0"/>
                </a:moveTo>
                <a:lnTo>
                  <a:pt x="11740" y="2058"/>
                </a:lnTo>
                <a:lnTo>
                  <a:pt x="0" y="14235"/>
                </a:lnTo>
                <a:lnTo>
                  <a:pt x="10574" y="22468"/>
                </a:lnTo>
                <a:lnTo>
                  <a:pt x="28194" y="22468"/>
                </a:lnTo>
                <a:lnTo>
                  <a:pt x="31713" y="10205"/>
                </a:lnTo>
                <a:lnTo>
                  <a:pt x="246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58959" y="1281618"/>
            <a:ext cx="31713" cy="21439"/>
          </a:xfrm>
          <a:custGeom>
            <a:avLst/>
            <a:gdLst/>
            <a:ahLst/>
            <a:cxnLst/>
            <a:rect l="l" t="t" r="r" b="b"/>
            <a:pathLst>
              <a:path w="31713" h="21439">
                <a:moveTo>
                  <a:pt x="23490" y="0"/>
                </a:moveTo>
                <a:lnTo>
                  <a:pt x="10564" y="0"/>
                </a:lnTo>
                <a:lnTo>
                  <a:pt x="3518" y="7117"/>
                </a:lnTo>
                <a:lnTo>
                  <a:pt x="0" y="14321"/>
                </a:lnTo>
                <a:lnTo>
                  <a:pt x="9398" y="21439"/>
                </a:lnTo>
                <a:lnTo>
                  <a:pt x="29361" y="17323"/>
                </a:lnTo>
                <a:lnTo>
                  <a:pt x="31713" y="8147"/>
                </a:lnTo>
                <a:lnTo>
                  <a:pt x="234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83338" y="2187905"/>
            <a:ext cx="405284" cy="498613"/>
          </a:xfrm>
          <a:custGeom>
            <a:avLst/>
            <a:gdLst/>
            <a:ahLst/>
            <a:cxnLst/>
            <a:rect l="l" t="t" r="r" b="b"/>
            <a:pathLst>
              <a:path w="405284" h="498613">
                <a:moveTo>
                  <a:pt x="292505" y="50065"/>
                </a:moveTo>
                <a:lnTo>
                  <a:pt x="158516" y="50065"/>
                </a:lnTo>
                <a:lnTo>
                  <a:pt x="205557" y="79695"/>
                </a:lnTo>
                <a:lnTo>
                  <a:pt x="240739" y="134872"/>
                </a:lnTo>
                <a:lnTo>
                  <a:pt x="259615" y="202304"/>
                </a:lnTo>
                <a:lnTo>
                  <a:pt x="265446" y="250328"/>
                </a:lnTo>
                <a:lnTo>
                  <a:pt x="265446" y="337176"/>
                </a:lnTo>
                <a:lnTo>
                  <a:pt x="243111" y="423003"/>
                </a:lnTo>
                <a:lnTo>
                  <a:pt x="201999" y="484308"/>
                </a:lnTo>
                <a:lnTo>
                  <a:pt x="165632" y="498613"/>
                </a:lnTo>
                <a:lnTo>
                  <a:pt x="217317" y="485331"/>
                </a:lnTo>
                <a:lnTo>
                  <a:pt x="245483" y="438328"/>
                </a:lnTo>
                <a:lnTo>
                  <a:pt x="264260" y="388262"/>
                </a:lnTo>
                <a:lnTo>
                  <a:pt x="286594" y="341267"/>
                </a:lnTo>
                <a:lnTo>
                  <a:pt x="295983" y="290172"/>
                </a:lnTo>
                <a:lnTo>
                  <a:pt x="308929" y="237044"/>
                </a:lnTo>
                <a:lnTo>
                  <a:pt x="351713" y="237044"/>
                </a:lnTo>
                <a:lnTo>
                  <a:pt x="328892" y="113415"/>
                </a:lnTo>
                <a:lnTo>
                  <a:pt x="300726" y="57218"/>
                </a:lnTo>
                <a:lnTo>
                  <a:pt x="292505" y="50065"/>
                </a:lnTo>
                <a:close/>
              </a:path>
              <a:path w="405284" h="498613">
                <a:moveTo>
                  <a:pt x="351713" y="237044"/>
                </a:moveTo>
                <a:lnTo>
                  <a:pt x="308929" y="237044"/>
                </a:lnTo>
                <a:lnTo>
                  <a:pt x="378206" y="322872"/>
                </a:lnTo>
                <a:lnTo>
                  <a:pt x="360615" y="277917"/>
                </a:lnTo>
                <a:lnTo>
                  <a:pt x="405284" y="270765"/>
                </a:lnTo>
                <a:lnTo>
                  <a:pt x="375834" y="266674"/>
                </a:lnTo>
                <a:lnTo>
                  <a:pt x="353598" y="247258"/>
                </a:lnTo>
                <a:lnTo>
                  <a:pt x="351713" y="237044"/>
                </a:lnTo>
                <a:close/>
              </a:path>
              <a:path w="405284" h="498613">
                <a:moveTo>
                  <a:pt x="193797" y="0"/>
                </a:moveTo>
                <a:lnTo>
                  <a:pt x="133908" y="5102"/>
                </a:lnTo>
                <a:lnTo>
                  <a:pt x="86867" y="25538"/>
                </a:lnTo>
                <a:lnTo>
                  <a:pt x="36367" y="93999"/>
                </a:lnTo>
                <a:lnTo>
                  <a:pt x="9388" y="168583"/>
                </a:lnTo>
                <a:lnTo>
                  <a:pt x="0" y="242156"/>
                </a:lnTo>
                <a:lnTo>
                  <a:pt x="38739" y="128740"/>
                </a:lnTo>
                <a:lnTo>
                  <a:pt x="83408" y="65390"/>
                </a:lnTo>
                <a:lnTo>
                  <a:pt x="117405" y="50065"/>
                </a:lnTo>
                <a:lnTo>
                  <a:pt x="292505" y="50065"/>
                </a:lnTo>
                <a:lnTo>
                  <a:pt x="249041" y="12254"/>
                </a:lnTo>
                <a:lnTo>
                  <a:pt x="193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38209" y="2525081"/>
            <a:ext cx="129264" cy="54156"/>
          </a:xfrm>
          <a:custGeom>
            <a:avLst/>
            <a:gdLst/>
            <a:ahLst/>
            <a:cxnLst/>
            <a:rect l="l" t="t" r="r" b="b"/>
            <a:pathLst>
              <a:path w="129264" h="54156">
                <a:moveTo>
                  <a:pt x="125706" y="0"/>
                </a:moveTo>
                <a:lnTo>
                  <a:pt x="120962" y="17366"/>
                </a:lnTo>
                <a:lnTo>
                  <a:pt x="90425" y="34740"/>
                </a:lnTo>
                <a:lnTo>
                  <a:pt x="7016" y="40872"/>
                </a:lnTo>
                <a:lnTo>
                  <a:pt x="0" y="54156"/>
                </a:lnTo>
                <a:lnTo>
                  <a:pt x="92797" y="42913"/>
                </a:lnTo>
                <a:lnTo>
                  <a:pt x="120962" y="27588"/>
                </a:lnTo>
                <a:lnTo>
                  <a:pt x="129264" y="13283"/>
                </a:lnTo>
                <a:lnTo>
                  <a:pt x="125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69392" y="2476036"/>
            <a:ext cx="257243" cy="216613"/>
          </a:xfrm>
          <a:custGeom>
            <a:avLst/>
            <a:gdLst/>
            <a:ahLst/>
            <a:cxnLst/>
            <a:rect l="l" t="t" r="r" b="b"/>
            <a:pathLst>
              <a:path w="257243" h="216613">
                <a:moveTo>
                  <a:pt x="103371" y="0"/>
                </a:moveTo>
                <a:lnTo>
                  <a:pt x="90425" y="23497"/>
                </a:lnTo>
                <a:lnTo>
                  <a:pt x="58702" y="38831"/>
                </a:lnTo>
                <a:lnTo>
                  <a:pt x="0" y="45983"/>
                </a:lnTo>
                <a:lnTo>
                  <a:pt x="4644" y="80715"/>
                </a:lnTo>
                <a:lnTo>
                  <a:pt x="29351" y="158370"/>
                </a:lnTo>
                <a:lnTo>
                  <a:pt x="58702" y="205373"/>
                </a:lnTo>
                <a:lnTo>
                  <a:pt x="176206" y="216613"/>
                </a:lnTo>
                <a:lnTo>
                  <a:pt x="257243" y="213548"/>
                </a:lnTo>
                <a:lnTo>
                  <a:pt x="179665" y="194134"/>
                </a:lnTo>
                <a:lnTo>
                  <a:pt x="127979" y="146115"/>
                </a:lnTo>
                <a:lnTo>
                  <a:pt x="108016" y="69481"/>
                </a:lnTo>
                <a:lnTo>
                  <a:pt x="103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10503" y="2163378"/>
            <a:ext cx="182037" cy="321851"/>
          </a:xfrm>
          <a:custGeom>
            <a:avLst/>
            <a:gdLst/>
            <a:ahLst/>
            <a:cxnLst/>
            <a:rect l="l" t="t" r="r" b="b"/>
            <a:pathLst>
              <a:path w="182037" h="321851">
                <a:moveTo>
                  <a:pt x="182037" y="0"/>
                </a:moveTo>
                <a:lnTo>
                  <a:pt x="130351" y="16354"/>
                </a:lnTo>
                <a:lnTo>
                  <a:pt x="65719" y="91958"/>
                </a:lnTo>
                <a:lnTo>
                  <a:pt x="39925" y="160419"/>
                </a:lnTo>
                <a:lnTo>
                  <a:pt x="23421" y="238074"/>
                </a:lnTo>
                <a:lnTo>
                  <a:pt x="14033" y="295292"/>
                </a:lnTo>
                <a:lnTo>
                  <a:pt x="8202" y="310617"/>
                </a:lnTo>
                <a:lnTo>
                  <a:pt x="0" y="321851"/>
                </a:lnTo>
                <a:lnTo>
                  <a:pt x="17590" y="311637"/>
                </a:lnTo>
                <a:lnTo>
                  <a:pt x="29351" y="282008"/>
                </a:lnTo>
                <a:lnTo>
                  <a:pt x="48128" y="178806"/>
                </a:lnTo>
                <a:lnTo>
                  <a:pt x="83408" y="89917"/>
                </a:lnTo>
                <a:lnTo>
                  <a:pt x="126793" y="35761"/>
                </a:lnTo>
                <a:lnTo>
                  <a:pt x="1820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88895" y="2158275"/>
            <a:ext cx="152685" cy="244197"/>
          </a:xfrm>
          <a:custGeom>
            <a:avLst/>
            <a:gdLst/>
            <a:ahLst/>
            <a:cxnLst/>
            <a:rect l="l" t="t" r="r" b="b"/>
            <a:pathLst>
              <a:path w="152685" h="244197">
                <a:moveTo>
                  <a:pt x="0" y="0"/>
                </a:moveTo>
                <a:lnTo>
                  <a:pt x="61074" y="28609"/>
                </a:lnTo>
                <a:lnTo>
                  <a:pt x="95169" y="58238"/>
                </a:lnTo>
                <a:lnTo>
                  <a:pt x="122148" y="99102"/>
                </a:lnTo>
                <a:lnTo>
                  <a:pt x="133908" y="142016"/>
                </a:lnTo>
                <a:lnTo>
                  <a:pt x="152685" y="244197"/>
                </a:lnTo>
                <a:lnTo>
                  <a:pt x="139739" y="143045"/>
                </a:lnTo>
                <a:lnTo>
                  <a:pt x="119776" y="76625"/>
                </a:lnTo>
                <a:lnTo>
                  <a:pt x="70462" y="255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58446" y="2544497"/>
            <a:ext cx="128078" cy="74584"/>
          </a:xfrm>
          <a:custGeom>
            <a:avLst/>
            <a:gdLst/>
            <a:ahLst/>
            <a:cxnLst/>
            <a:rect l="l" t="t" r="r" b="b"/>
            <a:pathLst>
              <a:path w="128078" h="74584">
                <a:moveTo>
                  <a:pt x="0" y="0"/>
                </a:moveTo>
                <a:lnTo>
                  <a:pt x="14132" y="32691"/>
                </a:lnTo>
                <a:lnTo>
                  <a:pt x="34094" y="58238"/>
                </a:lnTo>
                <a:lnTo>
                  <a:pt x="58801" y="74584"/>
                </a:lnTo>
                <a:lnTo>
                  <a:pt x="79950" y="74584"/>
                </a:lnTo>
                <a:lnTo>
                  <a:pt x="104557" y="62320"/>
                </a:lnTo>
                <a:lnTo>
                  <a:pt x="115012" y="54147"/>
                </a:lnTo>
                <a:lnTo>
                  <a:pt x="99912" y="54147"/>
                </a:lnTo>
                <a:lnTo>
                  <a:pt x="75206" y="52106"/>
                </a:lnTo>
                <a:lnTo>
                  <a:pt x="37652" y="33711"/>
                </a:lnTo>
                <a:lnTo>
                  <a:pt x="0" y="0"/>
                </a:lnTo>
                <a:close/>
              </a:path>
              <a:path w="128078" h="74584">
                <a:moveTo>
                  <a:pt x="128078" y="43934"/>
                </a:moveTo>
                <a:lnTo>
                  <a:pt x="99912" y="54147"/>
                </a:lnTo>
                <a:lnTo>
                  <a:pt x="115012" y="54147"/>
                </a:lnTo>
                <a:lnTo>
                  <a:pt x="128078" y="43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44412" y="2321757"/>
            <a:ext cx="178578" cy="238065"/>
          </a:xfrm>
          <a:custGeom>
            <a:avLst/>
            <a:gdLst/>
            <a:ahLst/>
            <a:cxnLst/>
            <a:rect l="l" t="t" r="r" b="b"/>
            <a:pathLst>
              <a:path w="178578" h="238065">
                <a:moveTo>
                  <a:pt x="116516" y="8172"/>
                </a:moveTo>
                <a:lnTo>
                  <a:pt x="95169" y="8172"/>
                </a:lnTo>
                <a:lnTo>
                  <a:pt x="123334" y="16345"/>
                </a:lnTo>
                <a:lnTo>
                  <a:pt x="146855" y="40863"/>
                </a:lnTo>
                <a:lnTo>
                  <a:pt x="164446" y="84797"/>
                </a:lnTo>
                <a:lnTo>
                  <a:pt x="170276" y="132822"/>
                </a:lnTo>
                <a:lnTo>
                  <a:pt x="171462" y="180847"/>
                </a:lnTo>
                <a:lnTo>
                  <a:pt x="156243" y="238065"/>
                </a:lnTo>
                <a:lnTo>
                  <a:pt x="173834" y="191061"/>
                </a:lnTo>
                <a:lnTo>
                  <a:pt x="178578" y="126690"/>
                </a:lnTo>
                <a:lnTo>
                  <a:pt x="163260" y="61300"/>
                </a:lnTo>
                <a:lnTo>
                  <a:pt x="139739" y="20427"/>
                </a:lnTo>
                <a:lnTo>
                  <a:pt x="116516" y="8172"/>
                </a:lnTo>
                <a:close/>
              </a:path>
              <a:path w="178578" h="238065">
                <a:moveTo>
                  <a:pt x="72834" y="0"/>
                </a:moveTo>
                <a:lnTo>
                  <a:pt x="42297" y="14304"/>
                </a:lnTo>
                <a:lnTo>
                  <a:pt x="7016" y="66411"/>
                </a:lnTo>
                <a:lnTo>
                  <a:pt x="0" y="123629"/>
                </a:lnTo>
                <a:lnTo>
                  <a:pt x="11760" y="81736"/>
                </a:lnTo>
                <a:lnTo>
                  <a:pt x="35181" y="41884"/>
                </a:lnTo>
                <a:lnTo>
                  <a:pt x="74020" y="11234"/>
                </a:lnTo>
                <a:lnTo>
                  <a:pt x="95169" y="8172"/>
                </a:lnTo>
                <a:lnTo>
                  <a:pt x="116516" y="8172"/>
                </a:lnTo>
                <a:lnTo>
                  <a:pt x="106830" y="3061"/>
                </a:lnTo>
                <a:lnTo>
                  <a:pt x="72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94912" y="2383057"/>
            <a:ext cx="19962" cy="19415"/>
          </a:xfrm>
          <a:custGeom>
            <a:avLst/>
            <a:gdLst/>
            <a:ahLst/>
            <a:cxnLst/>
            <a:rect l="l" t="t" r="r" b="b"/>
            <a:pathLst>
              <a:path w="19962" h="19415">
                <a:moveTo>
                  <a:pt x="14132" y="0"/>
                </a:moveTo>
                <a:lnTo>
                  <a:pt x="0" y="11242"/>
                </a:lnTo>
                <a:lnTo>
                  <a:pt x="10574" y="19415"/>
                </a:lnTo>
                <a:lnTo>
                  <a:pt x="19962" y="15325"/>
                </a:lnTo>
                <a:lnTo>
                  <a:pt x="14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36024" y="2356489"/>
            <a:ext cx="16405" cy="20436"/>
          </a:xfrm>
          <a:custGeom>
            <a:avLst/>
            <a:gdLst/>
            <a:ahLst/>
            <a:cxnLst/>
            <a:rect l="l" t="t" r="r" b="b"/>
            <a:pathLst>
              <a:path w="16405" h="20436">
                <a:moveTo>
                  <a:pt x="5830" y="0"/>
                </a:moveTo>
                <a:lnTo>
                  <a:pt x="0" y="6131"/>
                </a:lnTo>
                <a:lnTo>
                  <a:pt x="5830" y="20436"/>
                </a:lnTo>
                <a:lnTo>
                  <a:pt x="16405" y="16354"/>
                </a:lnTo>
                <a:lnTo>
                  <a:pt x="16405" y="5111"/>
                </a:lnTo>
                <a:lnTo>
                  <a:pt x="5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75949" y="2399402"/>
            <a:ext cx="16503" cy="17374"/>
          </a:xfrm>
          <a:custGeom>
            <a:avLst/>
            <a:gdLst/>
            <a:ahLst/>
            <a:cxnLst/>
            <a:rect l="l" t="t" r="r" b="b"/>
            <a:pathLst>
              <a:path w="16503" h="17374">
                <a:moveTo>
                  <a:pt x="7016" y="0"/>
                </a:moveTo>
                <a:lnTo>
                  <a:pt x="0" y="10222"/>
                </a:lnTo>
                <a:lnTo>
                  <a:pt x="10574" y="17374"/>
                </a:lnTo>
                <a:lnTo>
                  <a:pt x="16503" y="11242"/>
                </a:lnTo>
                <a:lnTo>
                  <a:pt x="7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92453" y="2458670"/>
            <a:ext cx="14033" cy="11234"/>
          </a:xfrm>
          <a:custGeom>
            <a:avLst/>
            <a:gdLst/>
            <a:ahLst/>
            <a:cxnLst/>
            <a:rect l="l" t="t" r="r" b="b"/>
            <a:pathLst>
              <a:path w="14033" h="11234">
                <a:moveTo>
                  <a:pt x="12847" y="0"/>
                </a:moveTo>
                <a:lnTo>
                  <a:pt x="0" y="3061"/>
                </a:lnTo>
                <a:lnTo>
                  <a:pt x="4644" y="11234"/>
                </a:lnTo>
                <a:lnTo>
                  <a:pt x="14033" y="8172"/>
                </a:lnTo>
                <a:lnTo>
                  <a:pt x="12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81879" y="2508736"/>
            <a:ext cx="18776" cy="15325"/>
          </a:xfrm>
          <a:custGeom>
            <a:avLst/>
            <a:gdLst/>
            <a:ahLst/>
            <a:cxnLst/>
            <a:rect l="l" t="t" r="r" b="b"/>
            <a:pathLst>
              <a:path w="18776" h="15325">
                <a:moveTo>
                  <a:pt x="11661" y="0"/>
                </a:moveTo>
                <a:lnTo>
                  <a:pt x="0" y="8172"/>
                </a:lnTo>
                <a:lnTo>
                  <a:pt x="9388" y="15325"/>
                </a:lnTo>
                <a:lnTo>
                  <a:pt x="18776" y="8172"/>
                </a:lnTo>
                <a:lnTo>
                  <a:pt x="1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63003" y="2551649"/>
            <a:ext cx="19962" cy="13283"/>
          </a:xfrm>
          <a:custGeom>
            <a:avLst/>
            <a:gdLst/>
            <a:ahLst/>
            <a:cxnLst/>
            <a:rect l="l" t="t" r="r" b="b"/>
            <a:pathLst>
              <a:path w="19962" h="13283">
                <a:moveTo>
                  <a:pt x="10574" y="0"/>
                </a:moveTo>
                <a:lnTo>
                  <a:pt x="3557" y="1020"/>
                </a:lnTo>
                <a:lnTo>
                  <a:pt x="0" y="9193"/>
                </a:lnTo>
                <a:lnTo>
                  <a:pt x="10574" y="13283"/>
                </a:lnTo>
                <a:lnTo>
                  <a:pt x="19962" y="3061"/>
                </a:lnTo>
                <a:lnTo>
                  <a:pt x="10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9619" y="2558802"/>
            <a:ext cx="22235" cy="17366"/>
          </a:xfrm>
          <a:custGeom>
            <a:avLst/>
            <a:gdLst/>
            <a:ahLst/>
            <a:cxnLst/>
            <a:rect l="l" t="t" r="r" b="b"/>
            <a:pathLst>
              <a:path w="22235" h="17366">
                <a:moveTo>
                  <a:pt x="10574" y="0"/>
                </a:moveTo>
                <a:lnTo>
                  <a:pt x="0" y="4082"/>
                </a:lnTo>
                <a:lnTo>
                  <a:pt x="2272" y="13283"/>
                </a:lnTo>
                <a:lnTo>
                  <a:pt x="11661" y="17366"/>
                </a:lnTo>
                <a:lnTo>
                  <a:pt x="22235" y="11234"/>
                </a:lnTo>
                <a:lnTo>
                  <a:pt x="17590" y="1020"/>
                </a:lnTo>
                <a:lnTo>
                  <a:pt x="10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84338" y="2517929"/>
            <a:ext cx="22334" cy="17366"/>
          </a:xfrm>
          <a:custGeom>
            <a:avLst/>
            <a:gdLst/>
            <a:ahLst/>
            <a:cxnLst/>
            <a:rect l="l" t="t" r="r" b="b"/>
            <a:pathLst>
              <a:path w="22334" h="17366">
                <a:moveTo>
                  <a:pt x="14132" y="0"/>
                </a:moveTo>
                <a:lnTo>
                  <a:pt x="0" y="3061"/>
                </a:lnTo>
                <a:lnTo>
                  <a:pt x="3557" y="17366"/>
                </a:lnTo>
                <a:lnTo>
                  <a:pt x="18776" y="15325"/>
                </a:lnTo>
                <a:lnTo>
                  <a:pt x="22334" y="8172"/>
                </a:lnTo>
                <a:lnTo>
                  <a:pt x="14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69020" y="2450497"/>
            <a:ext cx="27078" cy="20427"/>
          </a:xfrm>
          <a:custGeom>
            <a:avLst/>
            <a:gdLst/>
            <a:ahLst/>
            <a:cxnLst/>
            <a:rect l="l" t="t" r="r" b="b"/>
            <a:pathLst>
              <a:path w="27078" h="20427">
                <a:moveTo>
                  <a:pt x="15317" y="0"/>
                </a:moveTo>
                <a:lnTo>
                  <a:pt x="0" y="11234"/>
                </a:lnTo>
                <a:lnTo>
                  <a:pt x="9487" y="20427"/>
                </a:lnTo>
                <a:lnTo>
                  <a:pt x="23520" y="20427"/>
                </a:lnTo>
                <a:lnTo>
                  <a:pt x="27078" y="12254"/>
                </a:lnTo>
                <a:lnTo>
                  <a:pt x="15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35745" y="2096967"/>
            <a:ext cx="263074" cy="439357"/>
          </a:xfrm>
          <a:custGeom>
            <a:avLst/>
            <a:gdLst/>
            <a:ahLst/>
            <a:cxnLst/>
            <a:rect l="l" t="t" r="r" b="b"/>
            <a:pathLst>
              <a:path w="263074" h="439357">
                <a:moveTo>
                  <a:pt x="119270" y="360682"/>
                </a:moveTo>
                <a:lnTo>
                  <a:pt x="18776" y="360682"/>
                </a:lnTo>
                <a:lnTo>
                  <a:pt x="38739" y="409719"/>
                </a:lnTo>
                <a:lnTo>
                  <a:pt x="59888" y="433226"/>
                </a:lnTo>
                <a:lnTo>
                  <a:pt x="192611" y="439357"/>
                </a:lnTo>
                <a:lnTo>
                  <a:pt x="244297" y="431176"/>
                </a:lnTo>
                <a:lnTo>
                  <a:pt x="194983" y="426073"/>
                </a:lnTo>
                <a:lnTo>
                  <a:pt x="153871" y="410748"/>
                </a:lnTo>
                <a:lnTo>
                  <a:pt x="119270" y="360682"/>
                </a:lnTo>
                <a:close/>
              </a:path>
              <a:path w="263074" h="439357">
                <a:moveTo>
                  <a:pt x="227892" y="0"/>
                </a:moveTo>
                <a:lnTo>
                  <a:pt x="183223" y="5111"/>
                </a:lnTo>
                <a:lnTo>
                  <a:pt x="144483" y="38822"/>
                </a:lnTo>
                <a:lnTo>
                  <a:pt x="103371" y="102172"/>
                </a:lnTo>
                <a:lnTo>
                  <a:pt x="76293" y="237044"/>
                </a:lnTo>
                <a:lnTo>
                  <a:pt x="59888" y="265654"/>
                </a:lnTo>
                <a:lnTo>
                  <a:pt x="0" y="277917"/>
                </a:lnTo>
                <a:lnTo>
                  <a:pt x="5830" y="319810"/>
                </a:lnTo>
                <a:lnTo>
                  <a:pt x="14033" y="362724"/>
                </a:lnTo>
                <a:lnTo>
                  <a:pt x="18776" y="360682"/>
                </a:lnTo>
                <a:lnTo>
                  <a:pt x="119270" y="360682"/>
                </a:lnTo>
                <a:lnTo>
                  <a:pt x="115033" y="354551"/>
                </a:lnTo>
                <a:lnTo>
                  <a:pt x="104458" y="266674"/>
                </a:lnTo>
                <a:lnTo>
                  <a:pt x="131537" y="246246"/>
                </a:lnTo>
                <a:lnTo>
                  <a:pt x="131803" y="244197"/>
                </a:lnTo>
                <a:lnTo>
                  <a:pt x="93983" y="244197"/>
                </a:lnTo>
                <a:lnTo>
                  <a:pt x="98628" y="154288"/>
                </a:lnTo>
                <a:lnTo>
                  <a:pt x="118590" y="91958"/>
                </a:lnTo>
                <a:lnTo>
                  <a:pt x="145669" y="49045"/>
                </a:lnTo>
                <a:lnTo>
                  <a:pt x="177293" y="19415"/>
                </a:lnTo>
                <a:lnTo>
                  <a:pt x="217317" y="7152"/>
                </a:lnTo>
                <a:lnTo>
                  <a:pt x="228979" y="5111"/>
                </a:lnTo>
                <a:lnTo>
                  <a:pt x="241429" y="5111"/>
                </a:lnTo>
                <a:lnTo>
                  <a:pt x="227892" y="0"/>
                </a:lnTo>
                <a:close/>
              </a:path>
              <a:path w="263074" h="439357">
                <a:moveTo>
                  <a:pt x="136181" y="210477"/>
                </a:moveTo>
                <a:lnTo>
                  <a:pt x="118590" y="233983"/>
                </a:lnTo>
                <a:lnTo>
                  <a:pt x="93983" y="244197"/>
                </a:lnTo>
                <a:lnTo>
                  <a:pt x="131803" y="244197"/>
                </a:lnTo>
                <a:lnTo>
                  <a:pt x="136181" y="210477"/>
                </a:lnTo>
                <a:close/>
              </a:path>
              <a:path w="263074" h="439357">
                <a:moveTo>
                  <a:pt x="241429" y="5111"/>
                </a:moveTo>
                <a:lnTo>
                  <a:pt x="228979" y="5111"/>
                </a:lnTo>
                <a:lnTo>
                  <a:pt x="263074" y="13283"/>
                </a:lnTo>
                <a:lnTo>
                  <a:pt x="241429" y="5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70840" y="2130687"/>
            <a:ext cx="635449" cy="377028"/>
          </a:xfrm>
          <a:custGeom>
            <a:avLst/>
            <a:gdLst/>
            <a:ahLst/>
            <a:cxnLst/>
            <a:rect l="l" t="t" r="r" b="b"/>
            <a:pathLst>
              <a:path w="635449" h="377028">
                <a:moveTo>
                  <a:pt x="162411" y="35761"/>
                </a:moveTo>
                <a:lnTo>
                  <a:pt x="63347" y="35761"/>
                </a:lnTo>
                <a:lnTo>
                  <a:pt x="99814" y="38822"/>
                </a:lnTo>
                <a:lnTo>
                  <a:pt x="131537" y="59259"/>
                </a:lnTo>
                <a:lnTo>
                  <a:pt x="158516" y="110345"/>
                </a:lnTo>
                <a:lnTo>
                  <a:pt x="172648" y="171654"/>
                </a:lnTo>
                <a:lnTo>
                  <a:pt x="177293" y="227851"/>
                </a:lnTo>
                <a:lnTo>
                  <a:pt x="171462" y="270765"/>
                </a:lnTo>
                <a:lnTo>
                  <a:pt x="151499" y="348419"/>
                </a:lnTo>
                <a:lnTo>
                  <a:pt x="130351" y="377028"/>
                </a:lnTo>
                <a:lnTo>
                  <a:pt x="159702" y="348419"/>
                </a:lnTo>
                <a:lnTo>
                  <a:pt x="182037" y="274847"/>
                </a:lnTo>
                <a:lnTo>
                  <a:pt x="216132" y="267695"/>
                </a:lnTo>
                <a:lnTo>
                  <a:pt x="219590" y="260542"/>
                </a:lnTo>
                <a:lnTo>
                  <a:pt x="205557" y="229892"/>
                </a:lnTo>
                <a:lnTo>
                  <a:pt x="201999" y="204345"/>
                </a:lnTo>
                <a:lnTo>
                  <a:pt x="284638" y="195151"/>
                </a:lnTo>
                <a:lnTo>
                  <a:pt x="223148" y="195151"/>
                </a:lnTo>
                <a:lnTo>
                  <a:pt x="206743" y="192090"/>
                </a:lnTo>
                <a:lnTo>
                  <a:pt x="199628" y="179826"/>
                </a:lnTo>
                <a:lnTo>
                  <a:pt x="192611" y="118518"/>
                </a:lnTo>
                <a:lnTo>
                  <a:pt x="184408" y="75604"/>
                </a:lnTo>
                <a:lnTo>
                  <a:pt x="162411" y="35761"/>
                </a:lnTo>
                <a:close/>
              </a:path>
              <a:path w="635449" h="377028">
                <a:moveTo>
                  <a:pt x="635449" y="92979"/>
                </a:moveTo>
                <a:lnTo>
                  <a:pt x="616672" y="132822"/>
                </a:lnTo>
                <a:lnTo>
                  <a:pt x="587321" y="153258"/>
                </a:lnTo>
                <a:lnTo>
                  <a:pt x="223148" y="195151"/>
                </a:lnTo>
                <a:lnTo>
                  <a:pt x="284638" y="195151"/>
                </a:lnTo>
                <a:lnTo>
                  <a:pt x="606098" y="159390"/>
                </a:lnTo>
                <a:lnTo>
                  <a:pt x="627247" y="133843"/>
                </a:lnTo>
                <a:lnTo>
                  <a:pt x="635449" y="92979"/>
                </a:lnTo>
                <a:close/>
              </a:path>
              <a:path w="635449" h="377028">
                <a:moveTo>
                  <a:pt x="70462" y="0"/>
                </a:moveTo>
                <a:lnTo>
                  <a:pt x="32810" y="28609"/>
                </a:lnTo>
                <a:lnTo>
                  <a:pt x="12847" y="65390"/>
                </a:lnTo>
                <a:lnTo>
                  <a:pt x="0" y="109324"/>
                </a:lnTo>
                <a:lnTo>
                  <a:pt x="0" y="168583"/>
                </a:lnTo>
                <a:lnTo>
                  <a:pt x="9388" y="92979"/>
                </a:lnTo>
                <a:lnTo>
                  <a:pt x="26979" y="58238"/>
                </a:lnTo>
                <a:lnTo>
                  <a:pt x="63347" y="35761"/>
                </a:lnTo>
                <a:lnTo>
                  <a:pt x="162411" y="35761"/>
                </a:lnTo>
                <a:lnTo>
                  <a:pt x="157330" y="26559"/>
                </a:lnTo>
                <a:lnTo>
                  <a:pt x="118590" y="1020"/>
                </a:lnTo>
                <a:lnTo>
                  <a:pt x="704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84873" y="2229798"/>
            <a:ext cx="131537" cy="243176"/>
          </a:xfrm>
          <a:custGeom>
            <a:avLst/>
            <a:gdLst/>
            <a:ahLst/>
            <a:cxnLst/>
            <a:rect l="l" t="t" r="r" b="b"/>
            <a:pathLst>
              <a:path w="131537" h="243176">
                <a:moveTo>
                  <a:pt x="85780" y="0"/>
                </a:moveTo>
                <a:lnTo>
                  <a:pt x="51685" y="1020"/>
                </a:lnTo>
                <a:lnTo>
                  <a:pt x="22334" y="31670"/>
                </a:lnTo>
                <a:lnTo>
                  <a:pt x="0" y="103193"/>
                </a:lnTo>
                <a:lnTo>
                  <a:pt x="16503" y="199242"/>
                </a:lnTo>
                <a:lnTo>
                  <a:pt x="49314" y="241127"/>
                </a:lnTo>
                <a:lnTo>
                  <a:pt x="98726" y="243176"/>
                </a:lnTo>
                <a:lnTo>
                  <a:pt x="102631" y="238065"/>
                </a:lnTo>
                <a:lnTo>
                  <a:pt x="77578" y="238065"/>
                </a:lnTo>
                <a:lnTo>
                  <a:pt x="44669" y="228872"/>
                </a:lnTo>
                <a:lnTo>
                  <a:pt x="30537" y="204345"/>
                </a:lnTo>
                <a:lnTo>
                  <a:pt x="17590" y="168583"/>
                </a:lnTo>
                <a:lnTo>
                  <a:pt x="11760" y="90929"/>
                </a:lnTo>
                <a:lnTo>
                  <a:pt x="19962" y="55168"/>
                </a:lnTo>
                <a:lnTo>
                  <a:pt x="34094" y="29629"/>
                </a:lnTo>
                <a:lnTo>
                  <a:pt x="51685" y="10213"/>
                </a:lnTo>
                <a:lnTo>
                  <a:pt x="96211" y="10213"/>
                </a:lnTo>
                <a:lnTo>
                  <a:pt x="85780" y="0"/>
                </a:lnTo>
                <a:close/>
              </a:path>
              <a:path w="131537" h="243176">
                <a:moveTo>
                  <a:pt x="131537" y="155300"/>
                </a:moveTo>
                <a:lnTo>
                  <a:pt x="119875" y="204345"/>
                </a:lnTo>
                <a:lnTo>
                  <a:pt x="99912" y="228872"/>
                </a:lnTo>
                <a:lnTo>
                  <a:pt x="77578" y="238065"/>
                </a:lnTo>
                <a:lnTo>
                  <a:pt x="102631" y="238065"/>
                </a:lnTo>
                <a:lnTo>
                  <a:pt x="122148" y="212518"/>
                </a:lnTo>
                <a:lnTo>
                  <a:pt x="131537" y="155300"/>
                </a:lnTo>
                <a:close/>
              </a:path>
              <a:path w="131537" h="243176">
                <a:moveTo>
                  <a:pt x="96211" y="10213"/>
                </a:moveTo>
                <a:lnTo>
                  <a:pt x="51685" y="10213"/>
                </a:lnTo>
                <a:lnTo>
                  <a:pt x="78764" y="11234"/>
                </a:lnTo>
                <a:lnTo>
                  <a:pt x="104557" y="29629"/>
                </a:lnTo>
                <a:lnTo>
                  <a:pt x="116317" y="54147"/>
                </a:lnTo>
                <a:lnTo>
                  <a:pt x="113946" y="27579"/>
                </a:lnTo>
                <a:lnTo>
                  <a:pt x="96211" y="10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82955" y="1667788"/>
            <a:ext cx="82223" cy="87902"/>
          </a:xfrm>
          <a:custGeom>
            <a:avLst/>
            <a:gdLst/>
            <a:ahLst/>
            <a:cxnLst/>
            <a:rect l="l" t="t" r="r" b="b"/>
            <a:pathLst>
              <a:path w="82223" h="87902">
                <a:moveTo>
                  <a:pt x="0" y="0"/>
                </a:moveTo>
                <a:lnTo>
                  <a:pt x="0" y="84815"/>
                </a:lnTo>
                <a:lnTo>
                  <a:pt x="82223" y="87902"/>
                </a:lnTo>
                <a:lnTo>
                  <a:pt x="82223" y="41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82955" y="1766925"/>
            <a:ext cx="82223" cy="74609"/>
          </a:xfrm>
          <a:custGeom>
            <a:avLst/>
            <a:gdLst/>
            <a:ahLst/>
            <a:cxnLst/>
            <a:rect l="l" t="t" r="r" b="b"/>
            <a:pathLst>
              <a:path w="82223" h="74609">
                <a:moveTo>
                  <a:pt x="0" y="0"/>
                </a:moveTo>
                <a:lnTo>
                  <a:pt x="0" y="74609"/>
                </a:lnTo>
                <a:lnTo>
                  <a:pt x="82223" y="74609"/>
                </a:lnTo>
                <a:lnTo>
                  <a:pt x="82223" y="30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61993" y="1662729"/>
            <a:ext cx="98628" cy="88845"/>
          </a:xfrm>
          <a:custGeom>
            <a:avLst/>
            <a:gdLst/>
            <a:ahLst/>
            <a:cxnLst/>
            <a:rect l="l" t="t" r="r" b="b"/>
            <a:pathLst>
              <a:path w="98628" h="88845">
                <a:moveTo>
                  <a:pt x="0" y="0"/>
                </a:moveTo>
                <a:lnTo>
                  <a:pt x="0" y="85844"/>
                </a:lnTo>
                <a:lnTo>
                  <a:pt x="98628" y="88845"/>
                </a:lnTo>
                <a:lnTo>
                  <a:pt x="98628" y="50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61993" y="1764867"/>
            <a:ext cx="98628" cy="76668"/>
          </a:xfrm>
          <a:custGeom>
            <a:avLst/>
            <a:gdLst/>
            <a:ahLst/>
            <a:cxnLst/>
            <a:rect l="l" t="t" r="r" b="b"/>
            <a:pathLst>
              <a:path w="98628" h="76668">
                <a:moveTo>
                  <a:pt x="0" y="0"/>
                </a:moveTo>
                <a:lnTo>
                  <a:pt x="0" y="76668"/>
                </a:lnTo>
                <a:lnTo>
                  <a:pt x="98628" y="76668"/>
                </a:lnTo>
                <a:lnTo>
                  <a:pt x="98628" y="20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42117" y="1656554"/>
            <a:ext cx="95169" cy="90989"/>
          </a:xfrm>
          <a:custGeom>
            <a:avLst/>
            <a:gdLst/>
            <a:ahLst/>
            <a:cxnLst/>
            <a:rect l="l" t="t" r="r" b="b"/>
            <a:pathLst>
              <a:path w="95169" h="90989">
                <a:moveTo>
                  <a:pt x="0" y="0"/>
                </a:moveTo>
                <a:lnTo>
                  <a:pt x="0" y="87902"/>
                </a:lnTo>
                <a:lnTo>
                  <a:pt x="95169" y="90989"/>
                </a:lnTo>
                <a:lnTo>
                  <a:pt x="95169" y="41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42117" y="1762894"/>
            <a:ext cx="95169" cy="77611"/>
          </a:xfrm>
          <a:custGeom>
            <a:avLst/>
            <a:gdLst/>
            <a:ahLst/>
            <a:cxnLst/>
            <a:rect l="l" t="t" r="r" b="b"/>
            <a:pathLst>
              <a:path w="95169" h="77611">
                <a:moveTo>
                  <a:pt x="0" y="0"/>
                </a:moveTo>
                <a:lnTo>
                  <a:pt x="0" y="76582"/>
                </a:lnTo>
                <a:lnTo>
                  <a:pt x="95169" y="77611"/>
                </a:lnTo>
                <a:lnTo>
                  <a:pt x="95169" y="1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70654" y="1648407"/>
            <a:ext cx="148041" cy="95020"/>
          </a:xfrm>
          <a:custGeom>
            <a:avLst/>
            <a:gdLst/>
            <a:ahLst/>
            <a:cxnLst/>
            <a:rect l="l" t="t" r="r" b="b"/>
            <a:pathLst>
              <a:path w="148041" h="95020">
                <a:moveTo>
                  <a:pt x="0" y="0"/>
                </a:moveTo>
                <a:lnTo>
                  <a:pt x="0" y="90903"/>
                </a:lnTo>
                <a:lnTo>
                  <a:pt x="148041" y="95020"/>
                </a:lnTo>
                <a:lnTo>
                  <a:pt x="148041" y="61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70654" y="1758778"/>
            <a:ext cx="148041" cy="81727"/>
          </a:xfrm>
          <a:custGeom>
            <a:avLst/>
            <a:gdLst/>
            <a:ahLst/>
            <a:cxnLst/>
            <a:rect l="l" t="t" r="r" b="b"/>
            <a:pathLst>
              <a:path w="148041" h="81727">
                <a:moveTo>
                  <a:pt x="0" y="0"/>
                </a:moveTo>
                <a:lnTo>
                  <a:pt x="0" y="79669"/>
                </a:lnTo>
                <a:lnTo>
                  <a:pt x="148041" y="81727"/>
                </a:lnTo>
                <a:lnTo>
                  <a:pt x="148041" y="41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01465" y="1660670"/>
            <a:ext cx="141024" cy="77697"/>
          </a:xfrm>
          <a:custGeom>
            <a:avLst/>
            <a:gdLst/>
            <a:ahLst/>
            <a:cxnLst/>
            <a:rect l="l" t="t" r="r" b="b"/>
            <a:pathLst>
              <a:path w="141024" h="77697">
                <a:moveTo>
                  <a:pt x="0" y="0"/>
                </a:moveTo>
                <a:lnTo>
                  <a:pt x="0" y="74609"/>
                </a:lnTo>
                <a:lnTo>
                  <a:pt x="141024" y="77697"/>
                </a:lnTo>
                <a:lnTo>
                  <a:pt x="141024" y="51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01465" y="1754662"/>
            <a:ext cx="141024" cy="68435"/>
          </a:xfrm>
          <a:custGeom>
            <a:avLst/>
            <a:gdLst/>
            <a:ahLst/>
            <a:cxnLst/>
            <a:rect l="l" t="t" r="r" b="b"/>
            <a:pathLst>
              <a:path w="141024" h="68435">
                <a:moveTo>
                  <a:pt x="0" y="0"/>
                </a:moveTo>
                <a:lnTo>
                  <a:pt x="0" y="68435"/>
                </a:lnTo>
                <a:lnTo>
                  <a:pt x="141024" y="68435"/>
                </a:lnTo>
                <a:lnTo>
                  <a:pt x="141024" y="30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41762" y="1634085"/>
            <a:ext cx="131537" cy="99136"/>
          </a:xfrm>
          <a:custGeom>
            <a:avLst/>
            <a:gdLst/>
            <a:ahLst/>
            <a:cxnLst/>
            <a:rect l="l" t="t" r="r" b="b"/>
            <a:pathLst>
              <a:path w="131537" h="99136">
                <a:moveTo>
                  <a:pt x="0" y="0"/>
                </a:moveTo>
                <a:lnTo>
                  <a:pt x="0" y="95020"/>
                </a:lnTo>
                <a:lnTo>
                  <a:pt x="131537" y="99136"/>
                </a:lnTo>
                <a:lnTo>
                  <a:pt x="131537" y="51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41762" y="1750631"/>
            <a:ext cx="131537" cy="86787"/>
          </a:xfrm>
          <a:custGeom>
            <a:avLst/>
            <a:gdLst/>
            <a:ahLst/>
            <a:cxnLst/>
            <a:rect l="l" t="t" r="r" b="b"/>
            <a:pathLst>
              <a:path w="131537" h="86787">
                <a:moveTo>
                  <a:pt x="0" y="0"/>
                </a:moveTo>
                <a:lnTo>
                  <a:pt x="0" y="85758"/>
                </a:lnTo>
                <a:lnTo>
                  <a:pt x="131537" y="86787"/>
                </a:lnTo>
                <a:lnTo>
                  <a:pt x="131537" y="30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84333" y="1625938"/>
            <a:ext cx="132723" cy="103167"/>
          </a:xfrm>
          <a:custGeom>
            <a:avLst/>
            <a:gdLst/>
            <a:ahLst/>
            <a:cxnLst/>
            <a:rect l="l" t="t" r="r" b="b"/>
            <a:pathLst>
              <a:path w="132723" h="103167">
                <a:moveTo>
                  <a:pt x="0" y="0"/>
                </a:moveTo>
                <a:lnTo>
                  <a:pt x="0" y="98107"/>
                </a:lnTo>
                <a:lnTo>
                  <a:pt x="132723" y="103167"/>
                </a:lnTo>
                <a:lnTo>
                  <a:pt x="132723" y="7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84333" y="1746515"/>
            <a:ext cx="132723" cy="88845"/>
          </a:xfrm>
          <a:custGeom>
            <a:avLst/>
            <a:gdLst/>
            <a:ahLst/>
            <a:cxnLst/>
            <a:rect l="l" t="t" r="r" b="b"/>
            <a:pathLst>
              <a:path w="132723" h="88845">
                <a:moveTo>
                  <a:pt x="0" y="0"/>
                </a:moveTo>
                <a:lnTo>
                  <a:pt x="0" y="87902"/>
                </a:lnTo>
                <a:lnTo>
                  <a:pt x="132723" y="88845"/>
                </a:lnTo>
                <a:lnTo>
                  <a:pt x="132723" y="41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16329" y="1617791"/>
            <a:ext cx="137466" cy="105225"/>
          </a:xfrm>
          <a:custGeom>
            <a:avLst/>
            <a:gdLst/>
            <a:ahLst/>
            <a:cxnLst/>
            <a:rect l="l" t="t" r="r" b="b"/>
            <a:pathLst>
              <a:path w="137466" h="105225">
                <a:moveTo>
                  <a:pt x="0" y="0"/>
                </a:moveTo>
                <a:lnTo>
                  <a:pt x="0" y="102138"/>
                </a:lnTo>
                <a:lnTo>
                  <a:pt x="137466" y="105225"/>
                </a:lnTo>
                <a:lnTo>
                  <a:pt x="137466" y="7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16329" y="1743427"/>
            <a:ext cx="137466" cy="90989"/>
          </a:xfrm>
          <a:custGeom>
            <a:avLst/>
            <a:gdLst/>
            <a:ahLst/>
            <a:cxnLst/>
            <a:rect l="l" t="t" r="r" b="b"/>
            <a:pathLst>
              <a:path w="137466" h="90989">
                <a:moveTo>
                  <a:pt x="0" y="0"/>
                </a:moveTo>
                <a:lnTo>
                  <a:pt x="0" y="89960"/>
                </a:lnTo>
                <a:lnTo>
                  <a:pt x="137466" y="90989"/>
                </a:lnTo>
                <a:lnTo>
                  <a:pt x="137466" y="20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33106" y="1633056"/>
            <a:ext cx="146855" cy="84815"/>
          </a:xfrm>
          <a:custGeom>
            <a:avLst/>
            <a:gdLst/>
            <a:ahLst/>
            <a:cxnLst/>
            <a:rect l="l" t="t" r="r" b="b"/>
            <a:pathLst>
              <a:path w="146855" h="84815">
                <a:moveTo>
                  <a:pt x="0" y="0"/>
                </a:moveTo>
                <a:lnTo>
                  <a:pt x="0" y="80784"/>
                </a:lnTo>
                <a:lnTo>
                  <a:pt x="146855" y="84815"/>
                </a:lnTo>
                <a:lnTo>
                  <a:pt x="146855" y="51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33106" y="1739311"/>
            <a:ext cx="146855" cy="74609"/>
          </a:xfrm>
          <a:custGeom>
            <a:avLst/>
            <a:gdLst/>
            <a:ahLst/>
            <a:cxnLst/>
            <a:rect l="l" t="t" r="r" b="b"/>
            <a:pathLst>
              <a:path w="146855" h="74609">
                <a:moveTo>
                  <a:pt x="0" y="0"/>
                </a:moveTo>
                <a:lnTo>
                  <a:pt x="0" y="73580"/>
                </a:lnTo>
                <a:lnTo>
                  <a:pt x="146855" y="74609"/>
                </a:lnTo>
                <a:lnTo>
                  <a:pt x="146855" y="30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39209" y="1601411"/>
            <a:ext cx="155057" cy="111400"/>
          </a:xfrm>
          <a:custGeom>
            <a:avLst/>
            <a:gdLst/>
            <a:ahLst/>
            <a:cxnLst/>
            <a:rect l="l" t="t" r="r" b="b"/>
            <a:pathLst>
              <a:path w="155057" h="111400">
                <a:moveTo>
                  <a:pt x="0" y="0"/>
                </a:moveTo>
                <a:lnTo>
                  <a:pt x="0" y="106254"/>
                </a:lnTo>
                <a:lnTo>
                  <a:pt x="155057" y="111400"/>
                </a:lnTo>
                <a:lnTo>
                  <a:pt x="155057" y="61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39209" y="1733222"/>
            <a:ext cx="155057" cy="99136"/>
          </a:xfrm>
          <a:custGeom>
            <a:avLst/>
            <a:gdLst/>
            <a:ahLst/>
            <a:cxnLst/>
            <a:rect l="l" t="t" r="r" b="b"/>
            <a:pathLst>
              <a:path w="155057" h="99136">
                <a:moveTo>
                  <a:pt x="0" y="0"/>
                </a:moveTo>
                <a:lnTo>
                  <a:pt x="0" y="98107"/>
                </a:lnTo>
                <a:lnTo>
                  <a:pt x="155057" y="99136"/>
                </a:lnTo>
                <a:lnTo>
                  <a:pt x="155057" y="41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33652" y="1591206"/>
            <a:ext cx="163260" cy="114401"/>
          </a:xfrm>
          <a:custGeom>
            <a:avLst/>
            <a:gdLst/>
            <a:ahLst/>
            <a:cxnLst/>
            <a:rect l="l" t="t" r="r" b="b"/>
            <a:pathLst>
              <a:path w="163260" h="114401">
                <a:moveTo>
                  <a:pt x="0" y="0"/>
                </a:moveTo>
                <a:lnTo>
                  <a:pt x="0" y="109342"/>
                </a:lnTo>
                <a:lnTo>
                  <a:pt x="163260" y="114401"/>
                </a:lnTo>
                <a:lnTo>
                  <a:pt x="163260" y="7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33652" y="1729106"/>
            <a:ext cx="163260" cy="100165"/>
          </a:xfrm>
          <a:custGeom>
            <a:avLst/>
            <a:gdLst/>
            <a:ahLst/>
            <a:cxnLst/>
            <a:rect l="l" t="t" r="r" b="b"/>
            <a:pathLst>
              <a:path w="163260" h="100165">
                <a:moveTo>
                  <a:pt x="0" y="0"/>
                </a:moveTo>
                <a:lnTo>
                  <a:pt x="0" y="99136"/>
                </a:lnTo>
                <a:lnTo>
                  <a:pt x="163260" y="100165"/>
                </a:lnTo>
                <a:lnTo>
                  <a:pt x="163260" y="30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12776" y="1579972"/>
            <a:ext cx="173933" cy="119547"/>
          </a:xfrm>
          <a:custGeom>
            <a:avLst/>
            <a:gdLst/>
            <a:ahLst/>
            <a:cxnLst/>
            <a:rect l="l" t="t" r="r" b="b"/>
            <a:pathLst>
              <a:path w="173933" h="119547">
                <a:moveTo>
                  <a:pt x="0" y="0"/>
                </a:moveTo>
                <a:lnTo>
                  <a:pt x="0" y="113372"/>
                </a:lnTo>
                <a:lnTo>
                  <a:pt x="173933" y="119547"/>
                </a:lnTo>
                <a:lnTo>
                  <a:pt x="173933" y="91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12776" y="1724046"/>
            <a:ext cx="173933" cy="105225"/>
          </a:xfrm>
          <a:custGeom>
            <a:avLst/>
            <a:gdLst/>
            <a:ahLst/>
            <a:cxnLst/>
            <a:rect l="l" t="t" r="r" b="b"/>
            <a:pathLst>
              <a:path w="173933" h="105225">
                <a:moveTo>
                  <a:pt x="0" y="0"/>
                </a:moveTo>
                <a:lnTo>
                  <a:pt x="0" y="103167"/>
                </a:lnTo>
                <a:lnTo>
                  <a:pt x="173933" y="105225"/>
                </a:lnTo>
                <a:lnTo>
                  <a:pt x="173933" y="50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70938" y="1485980"/>
            <a:ext cx="258528" cy="417875"/>
          </a:xfrm>
          <a:custGeom>
            <a:avLst/>
            <a:gdLst/>
            <a:ahLst/>
            <a:cxnLst/>
            <a:rect l="l" t="t" r="r" b="b"/>
            <a:pathLst>
              <a:path w="258528" h="417875">
                <a:moveTo>
                  <a:pt x="85780" y="365759"/>
                </a:moveTo>
                <a:lnTo>
                  <a:pt x="85780" y="396375"/>
                </a:lnTo>
                <a:lnTo>
                  <a:pt x="76392" y="411743"/>
                </a:lnTo>
                <a:lnTo>
                  <a:pt x="36466" y="415834"/>
                </a:lnTo>
                <a:lnTo>
                  <a:pt x="78764" y="417875"/>
                </a:lnTo>
                <a:lnTo>
                  <a:pt x="111673" y="396375"/>
                </a:lnTo>
                <a:lnTo>
                  <a:pt x="115453" y="374936"/>
                </a:lnTo>
                <a:lnTo>
                  <a:pt x="99912" y="374936"/>
                </a:lnTo>
                <a:lnTo>
                  <a:pt x="85780" y="365759"/>
                </a:lnTo>
                <a:close/>
              </a:path>
              <a:path w="258528" h="417875">
                <a:moveTo>
                  <a:pt x="27078" y="340203"/>
                </a:moveTo>
                <a:lnTo>
                  <a:pt x="42297" y="356583"/>
                </a:lnTo>
                <a:lnTo>
                  <a:pt x="113946" y="357612"/>
                </a:lnTo>
                <a:lnTo>
                  <a:pt x="99912" y="374936"/>
                </a:lnTo>
                <a:lnTo>
                  <a:pt x="115453" y="374936"/>
                </a:lnTo>
                <a:lnTo>
                  <a:pt x="118689" y="356583"/>
                </a:lnTo>
                <a:lnTo>
                  <a:pt x="163359" y="355554"/>
                </a:lnTo>
                <a:lnTo>
                  <a:pt x="168025" y="348436"/>
                </a:lnTo>
                <a:lnTo>
                  <a:pt x="49412" y="348436"/>
                </a:lnTo>
                <a:lnTo>
                  <a:pt x="27078" y="340203"/>
                </a:lnTo>
                <a:close/>
              </a:path>
              <a:path w="258528" h="417875">
                <a:moveTo>
                  <a:pt x="134007" y="120576"/>
                </a:moveTo>
                <a:lnTo>
                  <a:pt x="131635" y="332056"/>
                </a:lnTo>
                <a:lnTo>
                  <a:pt x="115132" y="348436"/>
                </a:lnTo>
                <a:lnTo>
                  <a:pt x="168025" y="348436"/>
                </a:lnTo>
                <a:lnTo>
                  <a:pt x="172747" y="341232"/>
                </a:lnTo>
                <a:lnTo>
                  <a:pt x="258528" y="340203"/>
                </a:lnTo>
                <a:lnTo>
                  <a:pt x="258528" y="338145"/>
                </a:lnTo>
                <a:lnTo>
                  <a:pt x="160987" y="338145"/>
                </a:lnTo>
                <a:lnTo>
                  <a:pt x="138652" y="336173"/>
                </a:lnTo>
                <a:lnTo>
                  <a:pt x="134007" y="120576"/>
                </a:lnTo>
                <a:close/>
              </a:path>
              <a:path w="258528" h="417875">
                <a:moveTo>
                  <a:pt x="155987" y="72551"/>
                </a:moveTo>
                <a:lnTo>
                  <a:pt x="116317" y="72551"/>
                </a:lnTo>
                <a:lnTo>
                  <a:pt x="141024" y="73580"/>
                </a:lnTo>
                <a:lnTo>
                  <a:pt x="153970" y="76582"/>
                </a:lnTo>
                <a:lnTo>
                  <a:pt x="166817" y="96049"/>
                </a:lnTo>
                <a:lnTo>
                  <a:pt x="170375" y="326911"/>
                </a:lnTo>
                <a:lnTo>
                  <a:pt x="160987" y="338145"/>
                </a:lnTo>
                <a:lnTo>
                  <a:pt x="258528" y="338145"/>
                </a:lnTo>
                <a:lnTo>
                  <a:pt x="258528" y="90903"/>
                </a:lnTo>
                <a:lnTo>
                  <a:pt x="168003" y="85844"/>
                </a:lnTo>
                <a:lnTo>
                  <a:pt x="155987" y="72551"/>
                </a:lnTo>
                <a:close/>
              </a:path>
              <a:path w="258528" h="417875">
                <a:moveTo>
                  <a:pt x="0" y="0"/>
                </a:moveTo>
                <a:lnTo>
                  <a:pt x="64632" y="10205"/>
                </a:lnTo>
                <a:lnTo>
                  <a:pt x="64632" y="17323"/>
                </a:lnTo>
                <a:lnTo>
                  <a:pt x="74020" y="23497"/>
                </a:lnTo>
                <a:lnTo>
                  <a:pt x="90524" y="36790"/>
                </a:lnTo>
                <a:lnTo>
                  <a:pt x="93983" y="65347"/>
                </a:lnTo>
                <a:lnTo>
                  <a:pt x="56429" y="71522"/>
                </a:lnTo>
                <a:lnTo>
                  <a:pt x="36466" y="85844"/>
                </a:lnTo>
                <a:lnTo>
                  <a:pt x="27078" y="106254"/>
                </a:lnTo>
                <a:lnTo>
                  <a:pt x="27078" y="315676"/>
                </a:lnTo>
                <a:lnTo>
                  <a:pt x="35280" y="122548"/>
                </a:lnTo>
                <a:lnTo>
                  <a:pt x="40024" y="98107"/>
                </a:lnTo>
                <a:lnTo>
                  <a:pt x="58801" y="82756"/>
                </a:lnTo>
                <a:lnTo>
                  <a:pt x="86966" y="75553"/>
                </a:lnTo>
                <a:lnTo>
                  <a:pt x="116166" y="75553"/>
                </a:lnTo>
                <a:lnTo>
                  <a:pt x="116317" y="72551"/>
                </a:lnTo>
                <a:lnTo>
                  <a:pt x="155987" y="72551"/>
                </a:lnTo>
                <a:lnTo>
                  <a:pt x="155057" y="71522"/>
                </a:lnTo>
                <a:lnTo>
                  <a:pt x="118689" y="63289"/>
                </a:lnTo>
                <a:lnTo>
                  <a:pt x="117503" y="36790"/>
                </a:lnTo>
                <a:lnTo>
                  <a:pt x="112859" y="18352"/>
                </a:lnTo>
                <a:lnTo>
                  <a:pt x="81135" y="2058"/>
                </a:lnTo>
                <a:lnTo>
                  <a:pt x="0" y="0"/>
                </a:lnTo>
                <a:close/>
              </a:path>
              <a:path w="258528" h="417875">
                <a:moveTo>
                  <a:pt x="116166" y="75553"/>
                </a:moveTo>
                <a:lnTo>
                  <a:pt x="86966" y="75553"/>
                </a:lnTo>
                <a:lnTo>
                  <a:pt x="95169" y="89874"/>
                </a:lnTo>
                <a:lnTo>
                  <a:pt x="115132" y="96049"/>
                </a:lnTo>
                <a:lnTo>
                  <a:pt x="116166" y="75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82169" y="1241740"/>
            <a:ext cx="3524120" cy="959448"/>
          </a:xfrm>
          <a:custGeom>
            <a:avLst/>
            <a:gdLst/>
            <a:ahLst/>
            <a:cxnLst/>
            <a:rect l="l" t="t" r="r" b="b"/>
            <a:pathLst>
              <a:path w="3524120" h="959448">
                <a:moveTo>
                  <a:pt x="1027894" y="21439"/>
                </a:moveTo>
                <a:lnTo>
                  <a:pt x="715402" y="21439"/>
                </a:lnTo>
                <a:lnTo>
                  <a:pt x="982025" y="35761"/>
                </a:lnTo>
                <a:lnTo>
                  <a:pt x="3387840" y="261563"/>
                </a:lnTo>
                <a:lnTo>
                  <a:pt x="3450100" y="286090"/>
                </a:lnTo>
                <a:lnTo>
                  <a:pt x="3486567" y="318764"/>
                </a:lnTo>
                <a:lnTo>
                  <a:pt x="3499513" y="357612"/>
                </a:lnTo>
                <a:lnTo>
                  <a:pt x="3502972" y="407695"/>
                </a:lnTo>
                <a:lnTo>
                  <a:pt x="3524120" y="959448"/>
                </a:lnTo>
                <a:lnTo>
                  <a:pt x="3511273" y="354525"/>
                </a:lnTo>
                <a:lnTo>
                  <a:pt x="3491211" y="311646"/>
                </a:lnTo>
                <a:lnTo>
                  <a:pt x="3458401" y="278972"/>
                </a:lnTo>
                <a:lnTo>
                  <a:pt x="3420749" y="261563"/>
                </a:lnTo>
                <a:lnTo>
                  <a:pt x="3376178" y="247241"/>
                </a:lnTo>
                <a:lnTo>
                  <a:pt x="1027894" y="21439"/>
                </a:lnTo>
                <a:close/>
              </a:path>
              <a:path w="3524120" h="959448">
                <a:moveTo>
                  <a:pt x="743597" y="0"/>
                </a:moveTo>
                <a:lnTo>
                  <a:pt x="580308" y="0"/>
                </a:lnTo>
                <a:lnTo>
                  <a:pt x="394703" y="14321"/>
                </a:lnTo>
                <a:lnTo>
                  <a:pt x="258442" y="38848"/>
                </a:lnTo>
                <a:lnTo>
                  <a:pt x="115125" y="92962"/>
                </a:lnTo>
                <a:lnTo>
                  <a:pt x="32892" y="147161"/>
                </a:lnTo>
                <a:lnTo>
                  <a:pt x="0" y="200246"/>
                </a:lnTo>
                <a:lnTo>
                  <a:pt x="11747" y="297324"/>
                </a:lnTo>
                <a:lnTo>
                  <a:pt x="11747" y="207449"/>
                </a:lnTo>
                <a:lnTo>
                  <a:pt x="36416" y="167572"/>
                </a:lnTo>
                <a:lnTo>
                  <a:pt x="85754" y="124692"/>
                </a:lnTo>
                <a:lnTo>
                  <a:pt x="151542" y="92962"/>
                </a:lnTo>
                <a:lnTo>
                  <a:pt x="263136" y="57200"/>
                </a:lnTo>
                <a:lnTo>
                  <a:pt x="406453" y="31730"/>
                </a:lnTo>
                <a:lnTo>
                  <a:pt x="534492" y="21439"/>
                </a:lnTo>
                <a:lnTo>
                  <a:pt x="1027894" y="21439"/>
                </a:lnTo>
                <a:lnTo>
                  <a:pt x="953869" y="14321"/>
                </a:lnTo>
                <a:lnTo>
                  <a:pt x="743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15148" y="1470630"/>
            <a:ext cx="1917121" cy="121605"/>
          </a:xfrm>
          <a:custGeom>
            <a:avLst/>
            <a:gdLst/>
            <a:ahLst/>
            <a:cxnLst/>
            <a:rect l="l" t="t" r="r" b="b"/>
            <a:pathLst>
              <a:path w="1917121" h="121605">
                <a:moveTo>
                  <a:pt x="106929" y="0"/>
                </a:moveTo>
                <a:lnTo>
                  <a:pt x="34094" y="7117"/>
                </a:lnTo>
                <a:lnTo>
                  <a:pt x="0" y="21439"/>
                </a:lnTo>
                <a:lnTo>
                  <a:pt x="1917121" y="121605"/>
                </a:lnTo>
                <a:lnTo>
                  <a:pt x="205557" y="4116"/>
                </a:lnTo>
                <a:lnTo>
                  <a:pt x="106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62200" y="2405534"/>
            <a:ext cx="1582299" cy="275875"/>
          </a:xfrm>
          <a:custGeom>
            <a:avLst/>
            <a:gdLst/>
            <a:ahLst/>
            <a:cxnLst/>
            <a:rect l="l" t="t" r="r" b="b"/>
            <a:pathLst>
              <a:path w="1582299" h="275875">
                <a:moveTo>
                  <a:pt x="940950" y="171654"/>
                </a:moveTo>
                <a:lnTo>
                  <a:pt x="608500" y="171654"/>
                </a:lnTo>
                <a:lnTo>
                  <a:pt x="636695" y="224790"/>
                </a:lnTo>
                <a:lnTo>
                  <a:pt x="702483" y="261571"/>
                </a:lnTo>
                <a:lnTo>
                  <a:pt x="768261" y="275875"/>
                </a:lnTo>
                <a:lnTo>
                  <a:pt x="817605" y="271788"/>
                </a:lnTo>
                <a:lnTo>
                  <a:pt x="870467" y="250328"/>
                </a:lnTo>
                <a:lnTo>
                  <a:pt x="908050" y="218658"/>
                </a:lnTo>
                <a:lnTo>
                  <a:pt x="940950" y="171654"/>
                </a:lnTo>
                <a:close/>
              </a:path>
              <a:path w="1582299" h="275875">
                <a:moveTo>
                  <a:pt x="11747" y="38831"/>
                </a:moveTo>
                <a:lnTo>
                  <a:pt x="0" y="124658"/>
                </a:lnTo>
                <a:lnTo>
                  <a:pt x="56386" y="167572"/>
                </a:lnTo>
                <a:lnTo>
                  <a:pt x="411154" y="167572"/>
                </a:lnTo>
                <a:lnTo>
                  <a:pt x="409978" y="181876"/>
                </a:lnTo>
                <a:lnTo>
                  <a:pt x="570916" y="181876"/>
                </a:lnTo>
                <a:lnTo>
                  <a:pt x="425247" y="172674"/>
                </a:lnTo>
                <a:lnTo>
                  <a:pt x="425247" y="154288"/>
                </a:lnTo>
                <a:lnTo>
                  <a:pt x="409978" y="154288"/>
                </a:lnTo>
                <a:lnTo>
                  <a:pt x="77530" y="153267"/>
                </a:lnTo>
                <a:lnTo>
                  <a:pt x="11747" y="131810"/>
                </a:lnTo>
                <a:lnTo>
                  <a:pt x="11747" y="38831"/>
                </a:lnTo>
                <a:close/>
              </a:path>
              <a:path w="1582299" h="275875">
                <a:moveTo>
                  <a:pt x="587361" y="81744"/>
                </a:moveTo>
                <a:lnTo>
                  <a:pt x="570916" y="81744"/>
                </a:lnTo>
                <a:lnTo>
                  <a:pt x="577962" y="174724"/>
                </a:lnTo>
                <a:lnTo>
                  <a:pt x="608500" y="171654"/>
                </a:lnTo>
                <a:lnTo>
                  <a:pt x="940950" y="171654"/>
                </a:lnTo>
                <a:lnTo>
                  <a:pt x="1187589" y="164501"/>
                </a:lnTo>
                <a:lnTo>
                  <a:pt x="1284978" y="153267"/>
                </a:lnTo>
                <a:lnTo>
                  <a:pt x="587361" y="153267"/>
                </a:lnTo>
                <a:lnTo>
                  <a:pt x="587361" y="81744"/>
                </a:lnTo>
                <a:close/>
              </a:path>
              <a:path w="1582299" h="275875">
                <a:moveTo>
                  <a:pt x="587361" y="71522"/>
                </a:moveTo>
                <a:lnTo>
                  <a:pt x="414673" y="71522"/>
                </a:lnTo>
                <a:lnTo>
                  <a:pt x="409978" y="154288"/>
                </a:lnTo>
                <a:lnTo>
                  <a:pt x="425247" y="154288"/>
                </a:lnTo>
                <a:lnTo>
                  <a:pt x="426423" y="81744"/>
                </a:lnTo>
                <a:lnTo>
                  <a:pt x="587361" y="81744"/>
                </a:lnTo>
                <a:lnTo>
                  <a:pt x="587361" y="71522"/>
                </a:lnTo>
                <a:close/>
              </a:path>
              <a:path w="1582299" h="275875">
                <a:moveTo>
                  <a:pt x="1154779" y="14304"/>
                </a:moveTo>
                <a:lnTo>
                  <a:pt x="1130072" y="14304"/>
                </a:lnTo>
                <a:lnTo>
                  <a:pt x="1117126" y="35761"/>
                </a:lnTo>
                <a:lnTo>
                  <a:pt x="949172" y="53135"/>
                </a:lnTo>
                <a:lnTo>
                  <a:pt x="1125329" y="53135"/>
                </a:lnTo>
                <a:lnTo>
                  <a:pt x="1125329" y="81744"/>
                </a:lnTo>
                <a:lnTo>
                  <a:pt x="1080758" y="88897"/>
                </a:lnTo>
                <a:lnTo>
                  <a:pt x="862245" y="100131"/>
                </a:lnTo>
                <a:lnTo>
                  <a:pt x="1125329" y="103201"/>
                </a:lnTo>
                <a:lnTo>
                  <a:pt x="1125329" y="135892"/>
                </a:lnTo>
                <a:lnTo>
                  <a:pt x="854022" y="153267"/>
                </a:lnTo>
                <a:lnTo>
                  <a:pt x="1195890" y="153267"/>
                </a:lnTo>
                <a:lnTo>
                  <a:pt x="1154779" y="146115"/>
                </a:lnTo>
                <a:lnTo>
                  <a:pt x="1154779" y="14304"/>
                </a:lnTo>
                <a:close/>
              </a:path>
              <a:path w="1582299" h="275875">
                <a:moveTo>
                  <a:pt x="1582299" y="107283"/>
                </a:moveTo>
                <a:lnTo>
                  <a:pt x="1195890" y="153267"/>
                </a:lnTo>
                <a:lnTo>
                  <a:pt x="1284978" y="153267"/>
                </a:lnTo>
                <a:lnTo>
                  <a:pt x="1532985" y="124658"/>
                </a:lnTo>
                <a:lnTo>
                  <a:pt x="1582299" y="107283"/>
                </a:lnTo>
                <a:close/>
              </a:path>
              <a:path w="1582299" h="275875">
                <a:moveTo>
                  <a:pt x="39940" y="0"/>
                </a:moveTo>
                <a:lnTo>
                  <a:pt x="1031444" y="17374"/>
                </a:lnTo>
                <a:lnTo>
                  <a:pt x="1130072" y="14304"/>
                </a:lnTo>
                <a:lnTo>
                  <a:pt x="1154779" y="14304"/>
                </a:lnTo>
                <a:lnTo>
                  <a:pt x="1154779" y="3070"/>
                </a:lnTo>
                <a:lnTo>
                  <a:pt x="39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60364" y="2464802"/>
            <a:ext cx="332449" cy="65390"/>
          </a:xfrm>
          <a:custGeom>
            <a:avLst/>
            <a:gdLst/>
            <a:ahLst/>
            <a:cxnLst/>
            <a:rect l="l" t="t" r="r" b="b"/>
            <a:pathLst>
              <a:path w="332449" h="65390">
                <a:moveTo>
                  <a:pt x="332449" y="0"/>
                </a:moveTo>
                <a:lnTo>
                  <a:pt x="27078" y="15325"/>
                </a:lnTo>
                <a:lnTo>
                  <a:pt x="0" y="65390"/>
                </a:lnTo>
                <a:lnTo>
                  <a:pt x="29450" y="42913"/>
                </a:lnTo>
                <a:lnTo>
                  <a:pt x="332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02661" y="1978440"/>
            <a:ext cx="22334" cy="131810"/>
          </a:xfrm>
          <a:custGeom>
            <a:avLst/>
            <a:gdLst/>
            <a:ahLst/>
            <a:cxnLst/>
            <a:rect l="l" t="t" r="r" b="b"/>
            <a:pathLst>
              <a:path w="22334" h="131810">
                <a:moveTo>
                  <a:pt x="0" y="0"/>
                </a:moveTo>
                <a:lnTo>
                  <a:pt x="0" y="131810"/>
                </a:lnTo>
                <a:lnTo>
                  <a:pt x="22334" y="88897"/>
                </a:lnTo>
                <a:lnTo>
                  <a:pt x="22334" y="132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62200" y="2428011"/>
            <a:ext cx="897486" cy="137942"/>
          </a:xfrm>
          <a:custGeom>
            <a:avLst/>
            <a:gdLst/>
            <a:ahLst/>
            <a:cxnLst/>
            <a:rect l="l" t="t" r="r" b="b"/>
            <a:pathLst>
              <a:path w="897486" h="137942">
                <a:moveTo>
                  <a:pt x="12921" y="0"/>
                </a:moveTo>
                <a:lnTo>
                  <a:pt x="0" y="102181"/>
                </a:lnTo>
                <a:lnTo>
                  <a:pt x="58736" y="137942"/>
                </a:lnTo>
                <a:lnTo>
                  <a:pt x="417025" y="135892"/>
                </a:lnTo>
                <a:lnTo>
                  <a:pt x="419377" y="116485"/>
                </a:lnTo>
                <a:lnTo>
                  <a:pt x="361811" y="108312"/>
                </a:lnTo>
                <a:lnTo>
                  <a:pt x="267837" y="71522"/>
                </a:lnTo>
                <a:lnTo>
                  <a:pt x="419377" y="71522"/>
                </a:lnTo>
                <a:lnTo>
                  <a:pt x="419377" y="58247"/>
                </a:lnTo>
                <a:lnTo>
                  <a:pt x="297198" y="52115"/>
                </a:lnTo>
                <a:lnTo>
                  <a:pt x="217317" y="30658"/>
                </a:lnTo>
                <a:lnTo>
                  <a:pt x="897486" y="26567"/>
                </a:lnTo>
                <a:lnTo>
                  <a:pt x="12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42505" y="2486259"/>
            <a:ext cx="227902" cy="13275"/>
          </a:xfrm>
          <a:custGeom>
            <a:avLst/>
            <a:gdLst/>
            <a:ahLst/>
            <a:cxnLst/>
            <a:rect l="l" t="t" r="r" b="b"/>
            <a:pathLst>
              <a:path w="227902" h="13275">
                <a:moveTo>
                  <a:pt x="0" y="0"/>
                </a:moveTo>
                <a:lnTo>
                  <a:pt x="2352" y="13275"/>
                </a:lnTo>
                <a:lnTo>
                  <a:pt x="227902" y="132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377471" y="1446103"/>
            <a:ext cx="1178247" cy="981908"/>
          </a:xfrm>
          <a:custGeom>
            <a:avLst/>
            <a:gdLst/>
            <a:ahLst/>
            <a:cxnLst/>
            <a:rect l="l" t="t" r="r" b="b"/>
            <a:pathLst>
              <a:path w="1178247" h="981908">
                <a:moveTo>
                  <a:pt x="631997" y="467966"/>
                </a:moveTo>
                <a:lnTo>
                  <a:pt x="569737" y="528255"/>
                </a:lnTo>
                <a:lnTo>
                  <a:pt x="54036" y="538468"/>
                </a:lnTo>
                <a:lnTo>
                  <a:pt x="21144" y="555843"/>
                </a:lnTo>
                <a:lnTo>
                  <a:pt x="21144" y="960451"/>
                </a:lnTo>
                <a:lnTo>
                  <a:pt x="0" y="981908"/>
                </a:lnTo>
                <a:lnTo>
                  <a:pt x="36416" y="965563"/>
                </a:lnTo>
                <a:lnTo>
                  <a:pt x="34066" y="571168"/>
                </a:lnTo>
                <a:lnTo>
                  <a:pt x="542142" y="571168"/>
                </a:lnTo>
                <a:lnTo>
                  <a:pt x="1013801" y="569127"/>
                </a:lnTo>
                <a:lnTo>
                  <a:pt x="1064441" y="565036"/>
                </a:lnTo>
                <a:lnTo>
                  <a:pt x="68133" y="565036"/>
                </a:lnTo>
                <a:lnTo>
                  <a:pt x="92804" y="549711"/>
                </a:lnTo>
                <a:lnTo>
                  <a:pt x="120999" y="545621"/>
                </a:lnTo>
                <a:lnTo>
                  <a:pt x="1059557" y="532337"/>
                </a:lnTo>
                <a:lnTo>
                  <a:pt x="1171230" y="524164"/>
                </a:lnTo>
                <a:lnTo>
                  <a:pt x="1171746" y="519061"/>
                </a:lnTo>
                <a:lnTo>
                  <a:pt x="731851" y="519061"/>
                </a:lnTo>
                <a:lnTo>
                  <a:pt x="631997" y="467966"/>
                </a:lnTo>
                <a:close/>
              </a:path>
              <a:path w="1178247" h="981908">
                <a:moveTo>
                  <a:pt x="542142" y="571168"/>
                </a:moveTo>
                <a:lnTo>
                  <a:pt x="34066" y="571168"/>
                </a:lnTo>
                <a:lnTo>
                  <a:pt x="70482" y="573209"/>
                </a:lnTo>
                <a:lnTo>
                  <a:pt x="542142" y="571168"/>
                </a:lnTo>
                <a:close/>
              </a:path>
              <a:path w="1178247" h="981908">
                <a:moveTo>
                  <a:pt x="1178247" y="555843"/>
                </a:moveTo>
                <a:lnTo>
                  <a:pt x="1013801" y="562995"/>
                </a:lnTo>
                <a:lnTo>
                  <a:pt x="68133" y="565036"/>
                </a:lnTo>
                <a:lnTo>
                  <a:pt x="1064441" y="565036"/>
                </a:lnTo>
                <a:lnTo>
                  <a:pt x="1178247" y="555843"/>
                </a:lnTo>
                <a:close/>
              </a:path>
              <a:path w="1178247" h="981908">
                <a:moveTo>
                  <a:pt x="589710" y="328969"/>
                </a:moveTo>
                <a:lnTo>
                  <a:pt x="629645" y="424075"/>
                </a:lnTo>
                <a:lnTo>
                  <a:pt x="731851" y="519061"/>
                </a:lnTo>
                <a:lnTo>
                  <a:pt x="1171746" y="519061"/>
                </a:lnTo>
                <a:lnTo>
                  <a:pt x="1172160" y="514971"/>
                </a:lnTo>
                <a:lnTo>
                  <a:pt x="1068946" y="514971"/>
                </a:lnTo>
                <a:lnTo>
                  <a:pt x="1068049" y="385227"/>
                </a:lnTo>
                <a:lnTo>
                  <a:pt x="656664" y="385227"/>
                </a:lnTo>
                <a:lnTo>
                  <a:pt x="589710" y="328969"/>
                </a:lnTo>
                <a:close/>
              </a:path>
              <a:path w="1178247" h="981908">
                <a:moveTo>
                  <a:pt x="547412" y="201275"/>
                </a:moveTo>
                <a:lnTo>
                  <a:pt x="529792" y="517012"/>
                </a:lnTo>
                <a:lnTo>
                  <a:pt x="554469" y="242181"/>
                </a:lnTo>
                <a:lnTo>
                  <a:pt x="624072" y="224772"/>
                </a:lnTo>
                <a:lnTo>
                  <a:pt x="562691" y="224772"/>
                </a:lnTo>
                <a:lnTo>
                  <a:pt x="547412" y="201275"/>
                </a:lnTo>
                <a:close/>
              </a:path>
              <a:path w="1178247" h="981908">
                <a:moveTo>
                  <a:pt x="1155912" y="150163"/>
                </a:moveTo>
                <a:lnTo>
                  <a:pt x="1158284" y="508839"/>
                </a:lnTo>
                <a:lnTo>
                  <a:pt x="1068946" y="514971"/>
                </a:lnTo>
                <a:lnTo>
                  <a:pt x="1172160" y="514971"/>
                </a:lnTo>
                <a:lnTo>
                  <a:pt x="1173503" y="501687"/>
                </a:lnTo>
                <a:lnTo>
                  <a:pt x="1155912" y="150163"/>
                </a:lnTo>
                <a:close/>
              </a:path>
              <a:path w="1178247" h="981908">
                <a:moveTo>
                  <a:pt x="1104227" y="0"/>
                </a:moveTo>
                <a:lnTo>
                  <a:pt x="1084264" y="50082"/>
                </a:lnTo>
                <a:lnTo>
                  <a:pt x="38765" y="106254"/>
                </a:lnTo>
                <a:lnTo>
                  <a:pt x="16445" y="121605"/>
                </a:lnTo>
                <a:lnTo>
                  <a:pt x="43464" y="134898"/>
                </a:lnTo>
                <a:lnTo>
                  <a:pt x="45813" y="497604"/>
                </a:lnTo>
                <a:lnTo>
                  <a:pt x="68133" y="185924"/>
                </a:lnTo>
                <a:lnTo>
                  <a:pt x="90452" y="171688"/>
                </a:lnTo>
                <a:lnTo>
                  <a:pt x="507477" y="160454"/>
                </a:lnTo>
                <a:lnTo>
                  <a:pt x="520292" y="160454"/>
                </a:lnTo>
                <a:lnTo>
                  <a:pt x="522745" y="106254"/>
                </a:lnTo>
                <a:lnTo>
                  <a:pt x="549764" y="102224"/>
                </a:lnTo>
                <a:lnTo>
                  <a:pt x="1088543" y="102224"/>
                </a:lnTo>
                <a:lnTo>
                  <a:pt x="1111243" y="15350"/>
                </a:lnTo>
                <a:lnTo>
                  <a:pt x="1138321" y="5145"/>
                </a:lnTo>
                <a:lnTo>
                  <a:pt x="1104227" y="0"/>
                </a:lnTo>
                <a:close/>
              </a:path>
              <a:path w="1178247" h="981908">
                <a:moveTo>
                  <a:pt x="520292" y="160454"/>
                </a:moveTo>
                <a:lnTo>
                  <a:pt x="507477" y="160454"/>
                </a:lnTo>
                <a:lnTo>
                  <a:pt x="505125" y="495555"/>
                </a:lnTo>
                <a:lnTo>
                  <a:pt x="520292" y="160454"/>
                </a:lnTo>
                <a:close/>
              </a:path>
              <a:path w="1178247" h="981908">
                <a:moveTo>
                  <a:pt x="1069855" y="173746"/>
                </a:moveTo>
                <a:lnTo>
                  <a:pt x="745944" y="173746"/>
                </a:lnTo>
                <a:lnTo>
                  <a:pt x="790583" y="197244"/>
                </a:lnTo>
                <a:lnTo>
                  <a:pt x="745944" y="251358"/>
                </a:lnTo>
                <a:lnTo>
                  <a:pt x="756518" y="324938"/>
                </a:lnTo>
                <a:lnTo>
                  <a:pt x="656664" y="385227"/>
                </a:lnTo>
                <a:lnTo>
                  <a:pt x="1068049" y="385227"/>
                </a:lnTo>
                <a:lnTo>
                  <a:pt x="1066673" y="185924"/>
                </a:lnTo>
                <a:lnTo>
                  <a:pt x="1069855" y="173746"/>
                </a:lnTo>
                <a:close/>
              </a:path>
              <a:path w="1178247" h="981908">
                <a:moveTo>
                  <a:pt x="1080544" y="132839"/>
                </a:moveTo>
                <a:lnTo>
                  <a:pt x="686035" y="132839"/>
                </a:lnTo>
                <a:lnTo>
                  <a:pt x="636692" y="191069"/>
                </a:lnTo>
                <a:lnTo>
                  <a:pt x="562691" y="224772"/>
                </a:lnTo>
                <a:lnTo>
                  <a:pt x="624072" y="224772"/>
                </a:lnTo>
                <a:lnTo>
                  <a:pt x="681331" y="210451"/>
                </a:lnTo>
                <a:lnTo>
                  <a:pt x="745944" y="173746"/>
                </a:lnTo>
                <a:lnTo>
                  <a:pt x="1069855" y="173746"/>
                </a:lnTo>
                <a:lnTo>
                  <a:pt x="1080544" y="132839"/>
                </a:lnTo>
                <a:close/>
              </a:path>
              <a:path w="1178247" h="981908">
                <a:moveTo>
                  <a:pt x="1088543" y="102224"/>
                </a:moveTo>
                <a:lnTo>
                  <a:pt x="549764" y="102224"/>
                </a:lnTo>
                <a:lnTo>
                  <a:pt x="547412" y="177777"/>
                </a:lnTo>
                <a:lnTo>
                  <a:pt x="592052" y="171688"/>
                </a:lnTo>
                <a:lnTo>
                  <a:pt x="686035" y="132839"/>
                </a:lnTo>
                <a:lnTo>
                  <a:pt x="1080544" y="132839"/>
                </a:lnTo>
                <a:lnTo>
                  <a:pt x="1088543" y="102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10791" y="1835360"/>
            <a:ext cx="78704" cy="134906"/>
          </a:xfrm>
          <a:custGeom>
            <a:avLst/>
            <a:gdLst/>
            <a:ahLst/>
            <a:cxnLst/>
            <a:rect l="l" t="t" r="r" b="b"/>
            <a:pathLst>
              <a:path w="78704" h="134906">
                <a:moveTo>
                  <a:pt x="46991" y="0"/>
                </a:moveTo>
                <a:lnTo>
                  <a:pt x="2352" y="0"/>
                </a:lnTo>
                <a:lnTo>
                  <a:pt x="0" y="134906"/>
                </a:lnTo>
                <a:lnTo>
                  <a:pt x="71644" y="52149"/>
                </a:lnTo>
                <a:lnTo>
                  <a:pt x="21148" y="52149"/>
                </a:lnTo>
                <a:lnTo>
                  <a:pt x="46991" y="0"/>
                </a:lnTo>
                <a:close/>
              </a:path>
              <a:path w="78704" h="134906">
                <a:moveTo>
                  <a:pt x="78704" y="43994"/>
                </a:moveTo>
                <a:lnTo>
                  <a:pt x="21148" y="52149"/>
                </a:lnTo>
                <a:lnTo>
                  <a:pt x="71644" y="52149"/>
                </a:lnTo>
                <a:lnTo>
                  <a:pt x="78704" y="43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90092" y="1842564"/>
            <a:ext cx="294856" cy="135875"/>
          </a:xfrm>
          <a:custGeom>
            <a:avLst/>
            <a:gdLst/>
            <a:ahLst/>
            <a:cxnLst/>
            <a:rect l="l" t="t" r="r" b="b"/>
            <a:pathLst>
              <a:path w="294856" h="135875">
                <a:moveTo>
                  <a:pt x="294856" y="95011"/>
                </a:moveTo>
                <a:lnTo>
                  <a:pt x="270189" y="95011"/>
                </a:lnTo>
                <a:lnTo>
                  <a:pt x="243170" y="135875"/>
                </a:lnTo>
                <a:lnTo>
                  <a:pt x="294856" y="135875"/>
                </a:lnTo>
                <a:lnTo>
                  <a:pt x="294856" y="95011"/>
                </a:lnTo>
                <a:close/>
              </a:path>
              <a:path w="294856" h="135875">
                <a:moveTo>
                  <a:pt x="294856" y="0"/>
                </a:moveTo>
                <a:lnTo>
                  <a:pt x="0" y="118509"/>
                </a:lnTo>
                <a:lnTo>
                  <a:pt x="173864" y="133834"/>
                </a:lnTo>
                <a:lnTo>
                  <a:pt x="270189" y="95011"/>
                </a:lnTo>
                <a:lnTo>
                  <a:pt x="294856" y="95011"/>
                </a:lnTo>
                <a:lnTo>
                  <a:pt x="294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65571" y="1602440"/>
            <a:ext cx="206753" cy="367826"/>
          </a:xfrm>
          <a:custGeom>
            <a:avLst/>
            <a:gdLst/>
            <a:ahLst/>
            <a:cxnLst/>
            <a:rect l="l" t="t" r="r" b="b"/>
            <a:pathLst>
              <a:path w="206753" h="367826">
                <a:moveTo>
                  <a:pt x="49343" y="0"/>
                </a:moveTo>
                <a:lnTo>
                  <a:pt x="24676" y="10205"/>
                </a:lnTo>
                <a:lnTo>
                  <a:pt x="4704" y="36790"/>
                </a:lnTo>
                <a:lnTo>
                  <a:pt x="0" y="367826"/>
                </a:lnTo>
                <a:lnTo>
                  <a:pt x="39945" y="367826"/>
                </a:lnTo>
                <a:lnTo>
                  <a:pt x="84584" y="354542"/>
                </a:lnTo>
                <a:lnTo>
                  <a:pt x="206753" y="350460"/>
                </a:lnTo>
                <a:lnTo>
                  <a:pt x="55213" y="319801"/>
                </a:lnTo>
                <a:lnTo>
                  <a:pt x="29371" y="52141"/>
                </a:lnTo>
                <a:lnTo>
                  <a:pt x="49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79674" y="1373551"/>
            <a:ext cx="153881" cy="135927"/>
          </a:xfrm>
          <a:custGeom>
            <a:avLst/>
            <a:gdLst/>
            <a:ahLst/>
            <a:cxnLst/>
            <a:rect l="l" t="t" r="r" b="b"/>
            <a:pathLst>
              <a:path w="153881" h="135927">
                <a:moveTo>
                  <a:pt x="56380" y="0"/>
                </a:moveTo>
                <a:lnTo>
                  <a:pt x="0" y="21439"/>
                </a:lnTo>
                <a:lnTo>
                  <a:pt x="5870" y="33703"/>
                </a:lnTo>
                <a:lnTo>
                  <a:pt x="27018" y="68435"/>
                </a:lnTo>
                <a:lnTo>
                  <a:pt x="38759" y="103253"/>
                </a:lnTo>
                <a:lnTo>
                  <a:pt x="44639" y="135927"/>
                </a:lnTo>
                <a:lnTo>
                  <a:pt x="153881" y="128723"/>
                </a:lnTo>
                <a:lnTo>
                  <a:pt x="151871" y="110371"/>
                </a:lnTo>
                <a:lnTo>
                  <a:pt x="106899" y="110371"/>
                </a:lnTo>
                <a:lnTo>
                  <a:pt x="84575" y="109342"/>
                </a:lnTo>
                <a:lnTo>
                  <a:pt x="64602" y="98107"/>
                </a:lnTo>
                <a:lnTo>
                  <a:pt x="57556" y="64404"/>
                </a:lnTo>
                <a:lnTo>
                  <a:pt x="72834" y="32673"/>
                </a:lnTo>
                <a:lnTo>
                  <a:pt x="103371" y="22468"/>
                </a:lnTo>
                <a:lnTo>
                  <a:pt x="122642" y="22468"/>
                </a:lnTo>
                <a:lnTo>
                  <a:pt x="104547" y="6174"/>
                </a:lnTo>
                <a:lnTo>
                  <a:pt x="56380" y="0"/>
                </a:lnTo>
                <a:close/>
              </a:path>
              <a:path w="153881" h="135927">
                <a:moveTo>
                  <a:pt x="136261" y="60288"/>
                </a:moveTo>
                <a:lnTo>
                  <a:pt x="128038" y="93991"/>
                </a:lnTo>
                <a:lnTo>
                  <a:pt x="106899" y="110371"/>
                </a:lnTo>
                <a:lnTo>
                  <a:pt x="151871" y="110371"/>
                </a:lnTo>
                <a:lnTo>
                  <a:pt x="146835" y="64404"/>
                </a:lnTo>
                <a:lnTo>
                  <a:pt x="136261" y="60288"/>
                </a:lnTo>
                <a:close/>
              </a:path>
              <a:path w="153881" h="135927">
                <a:moveTo>
                  <a:pt x="122642" y="22468"/>
                </a:moveTo>
                <a:lnTo>
                  <a:pt x="103371" y="22468"/>
                </a:lnTo>
                <a:lnTo>
                  <a:pt x="136261" y="34732"/>
                </a:lnTo>
                <a:lnTo>
                  <a:pt x="122642" y="22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08146" y="1337790"/>
            <a:ext cx="156233" cy="129752"/>
          </a:xfrm>
          <a:custGeom>
            <a:avLst/>
            <a:gdLst/>
            <a:ahLst/>
            <a:cxnLst/>
            <a:rect l="l" t="t" r="r" b="b"/>
            <a:pathLst>
              <a:path w="156233" h="129752">
                <a:moveTo>
                  <a:pt x="112770" y="0"/>
                </a:moveTo>
                <a:lnTo>
                  <a:pt x="51685" y="1029"/>
                </a:lnTo>
                <a:lnTo>
                  <a:pt x="9398" y="8147"/>
                </a:lnTo>
                <a:lnTo>
                  <a:pt x="0" y="15350"/>
                </a:lnTo>
                <a:lnTo>
                  <a:pt x="0" y="28643"/>
                </a:lnTo>
                <a:lnTo>
                  <a:pt x="25842" y="81727"/>
                </a:lnTo>
                <a:lnTo>
                  <a:pt x="30537" y="129752"/>
                </a:lnTo>
                <a:lnTo>
                  <a:pt x="156233" y="118518"/>
                </a:lnTo>
                <a:lnTo>
                  <a:pt x="154822" y="105225"/>
                </a:lnTo>
                <a:lnTo>
                  <a:pt x="111594" y="105225"/>
                </a:lnTo>
                <a:lnTo>
                  <a:pt x="75176" y="104196"/>
                </a:lnTo>
                <a:lnTo>
                  <a:pt x="54037" y="66462"/>
                </a:lnTo>
                <a:lnTo>
                  <a:pt x="61084" y="28643"/>
                </a:lnTo>
                <a:lnTo>
                  <a:pt x="104547" y="20410"/>
                </a:lnTo>
                <a:lnTo>
                  <a:pt x="141233" y="20410"/>
                </a:lnTo>
                <a:lnTo>
                  <a:pt x="133918" y="10205"/>
                </a:lnTo>
                <a:lnTo>
                  <a:pt x="112770" y="0"/>
                </a:lnTo>
                <a:close/>
              </a:path>
              <a:path w="156233" h="129752">
                <a:moveTo>
                  <a:pt x="149187" y="52141"/>
                </a:moveTo>
                <a:lnTo>
                  <a:pt x="139789" y="83786"/>
                </a:lnTo>
                <a:lnTo>
                  <a:pt x="111594" y="105225"/>
                </a:lnTo>
                <a:lnTo>
                  <a:pt x="154822" y="105225"/>
                </a:lnTo>
                <a:lnTo>
                  <a:pt x="149187" y="52141"/>
                </a:lnTo>
                <a:close/>
              </a:path>
              <a:path w="156233" h="129752">
                <a:moveTo>
                  <a:pt x="141233" y="20410"/>
                </a:moveTo>
                <a:lnTo>
                  <a:pt x="104547" y="20410"/>
                </a:lnTo>
                <a:lnTo>
                  <a:pt x="136261" y="32673"/>
                </a:lnTo>
                <a:lnTo>
                  <a:pt x="148011" y="43908"/>
                </a:lnTo>
                <a:lnTo>
                  <a:pt x="145659" y="26585"/>
                </a:lnTo>
                <a:lnTo>
                  <a:pt x="141233" y="20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35032" y="1313263"/>
            <a:ext cx="1005554" cy="124692"/>
          </a:xfrm>
          <a:custGeom>
            <a:avLst/>
            <a:gdLst/>
            <a:ahLst/>
            <a:cxnLst/>
            <a:rect l="l" t="t" r="r" b="b"/>
            <a:pathLst>
              <a:path w="1005554" h="124692">
                <a:moveTo>
                  <a:pt x="574436" y="0"/>
                </a:moveTo>
                <a:lnTo>
                  <a:pt x="319525" y="13292"/>
                </a:lnTo>
                <a:lnTo>
                  <a:pt x="143319" y="53170"/>
                </a:lnTo>
                <a:lnTo>
                  <a:pt x="37595" y="98107"/>
                </a:lnTo>
                <a:lnTo>
                  <a:pt x="0" y="124692"/>
                </a:lnTo>
                <a:lnTo>
                  <a:pt x="90457" y="79755"/>
                </a:lnTo>
                <a:lnTo>
                  <a:pt x="190300" y="49053"/>
                </a:lnTo>
                <a:lnTo>
                  <a:pt x="347710" y="23497"/>
                </a:lnTo>
                <a:lnTo>
                  <a:pt x="621428" y="16379"/>
                </a:lnTo>
                <a:lnTo>
                  <a:pt x="856379" y="16379"/>
                </a:lnTo>
                <a:lnTo>
                  <a:pt x="839922" y="13292"/>
                </a:lnTo>
                <a:lnTo>
                  <a:pt x="574436" y="0"/>
                </a:lnTo>
                <a:close/>
              </a:path>
              <a:path w="1005554" h="124692">
                <a:moveTo>
                  <a:pt x="856379" y="16379"/>
                </a:moveTo>
                <a:lnTo>
                  <a:pt x="621428" y="16379"/>
                </a:lnTo>
                <a:lnTo>
                  <a:pt x="797634" y="20410"/>
                </a:lnTo>
                <a:lnTo>
                  <a:pt x="903358" y="35761"/>
                </a:lnTo>
                <a:lnTo>
                  <a:pt x="972645" y="66462"/>
                </a:lnTo>
                <a:lnTo>
                  <a:pt x="1005554" y="104196"/>
                </a:lnTo>
                <a:lnTo>
                  <a:pt x="979760" y="60288"/>
                </a:lnTo>
                <a:lnTo>
                  <a:pt x="932719" y="30701"/>
                </a:lnTo>
                <a:lnTo>
                  <a:pt x="856379" y="16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33379" y="2356489"/>
            <a:ext cx="913940" cy="110353"/>
          </a:xfrm>
          <a:custGeom>
            <a:avLst/>
            <a:gdLst/>
            <a:ahLst/>
            <a:cxnLst/>
            <a:rect l="l" t="t" r="r" b="b"/>
            <a:pathLst>
              <a:path w="913940" h="110353">
                <a:moveTo>
                  <a:pt x="913940" y="0"/>
                </a:moveTo>
                <a:lnTo>
                  <a:pt x="16405" y="100131"/>
                </a:lnTo>
                <a:lnTo>
                  <a:pt x="0" y="110353"/>
                </a:lnTo>
                <a:lnTo>
                  <a:pt x="897437" y="6131"/>
                </a:lnTo>
                <a:lnTo>
                  <a:pt x="913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41581" y="2332991"/>
            <a:ext cx="875201" cy="85827"/>
          </a:xfrm>
          <a:custGeom>
            <a:avLst/>
            <a:gdLst/>
            <a:ahLst/>
            <a:cxnLst/>
            <a:rect l="l" t="t" r="r" b="b"/>
            <a:pathLst>
              <a:path w="875201" h="85827">
                <a:moveTo>
                  <a:pt x="875201" y="0"/>
                </a:moveTo>
                <a:lnTo>
                  <a:pt x="0" y="72543"/>
                </a:lnTo>
                <a:lnTo>
                  <a:pt x="12946" y="85827"/>
                </a:lnTo>
                <a:lnTo>
                  <a:pt x="875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79857" y="2267600"/>
            <a:ext cx="384135" cy="37802"/>
          </a:xfrm>
          <a:custGeom>
            <a:avLst/>
            <a:gdLst/>
            <a:ahLst/>
            <a:cxnLst/>
            <a:rect l="l" t="t" r="r" b="b"/>
            <a:pathLst>
              <a:path w="384135" h="37802">
                <a:moveTo>
                  <a:pt x="384135" y="0"/>
                </a:moveTo>
                <a:lnTo>
                  <a:pt x="0" y="29629"/>
                </a:lnTo>
                <a:lnTo>
                  <a:pt x="14132" y="37802"/>
                </a:lnTo>
                <a:lnTo>
                  <a:pt x="384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81152" y="1834417"/>
            <a:ext cx="259615" cy="254376"/>
          </a:xfrm>
          <a:custGeom>
            <a:avLst/>
            <a:gdLst/>
            <a:ahLst/>
            <a:cxnLst/>
            <a:rect l="l" t="t" r="r" b="b"/>
            <a:pathLst>
              <a:path w="259615" h="254376">
                <a:moveTo>
                  <a:pt x="110388" y="102129"/>
                </a:moveTo>
                <a:lnTo>
                  <a:pt x="97442" y="102129"/>
                </a:lnTo>
                <a:lnTo>
                  <a:pt x="97442" y="175701"/>
                </a:lnTo>
                <a:lnTo>
                  <a:pt x="162074" y="254376"/>
                </a:lnTo>
                <a:lnTo>
                  <a:pt x="212574" y="253356"/>
                </a:lnTo>
                <a:lnTo>
                  <a:pt x="165632" y="247224"/>
                </a:lnTo>
                <a:lnTo>
                  <a:pt x="110388" y="170590"/>
                </a:lnTo>
                <a:lnTo>
                  <a:pt x="110388" y="102129"/>
                </a:lnTo>
                <a:close/>
              </a:path>
              <a:path w="259615" h="254376">
                <a:moveTo>
                  <a:pt x="215812" y="6088"/>
                </a:moveTo>
                <a:lnTo>
                  <a:pt x="206743" y="6088"/>
                </a:lnTo>
                <a:lnTo>
                  <a:pt x="250128" y="70459"/>
                </a:lnTo>
                <a:lnTo>
                  <a:pt x="250128" y="179784"/>
                </a:lnTo>
                <a:lnTo>
                  <a:pt x="225520" y="241092"/>
                </a:lnTo>
                <a:lnTo>
                  <a:pt x="259615" y="178763"/>
                </a:lnTo>
                <a:lnTo>
                  <a:pt x="259615" y="66368"/>
                </a:lnTo>
                <a:lnTo>
                  <a:pt x="215812" y="6088"/>
                </a:lnTo>
                <a:close/>
              </a:path>
              <a:path w="259615" h="254376">
                <a:moveTo>
                  <a:pt x="211388" y="0"/>
                </a:moveTo>
                <a:lnTo>
                  <a:pt x="145570" y="943"/>
                </a:lnTo>
                <a:lnTo>
                  <a:pt x="99814" y="75570"/>
                </a:lnTo>
                <a:lnTo>
                  <a:pt x="98628" y="89874"/>
                </a:lnTo>
                <a:lnTo>
                  <a:pt x="18776" y="89874"/>
                </a:lnTo>
                <a:lnTo>
                  <a:pt x="0" y="168549"/>
                </a:lnTo>
                <a:lnTo>
                  <a:pt x="59888" y="174681"/>
                </a:lnTo>
                <a:lnTo>
                  <a:pt x="39925" y="107240"/>
                </a:lnTo>
                <a:lnTo>
                  <a:pt x="97442" y="102129"/>
                </a:lnTo>
                <a:lnTo>
                  <a:pt x="110388" y="102129"/>
                </a:lnTo>
                <a:lnTo>
                  <a:pt x="110388" y="83743"/>
                </a:lnTo>
                <a:lnTo>
                  <a:pt x="149128" y="6088"/>
                </a:lnTo>
                <a:lnTo>
                  <a:pt x="215812" y="6088"/>
                </a:lnTo>
                <a:lnTo>
                  <a:pt x="211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005672" y="1853798"/>
            <a:ext cx="115033" cy="205365"/>
          </a:xfrm>
          <a:custGeom>
            <a:avLst/>
            <a:gdLst/>
            <a:ahLst/>
            <a:cxnLst/>
            <a:rect l="l" t="t" r="r" b="b"/>
            <a:pathLst>
              <a:path w="115033" h="205365">
                <a:moveTo>
                  <a:pt x="75107" y="0"/>
                </a:moveTo>
                <a:lnTo>
                  <a:pt x="31624" y="1029"/>
                </a:lnTo>
                <a:lnTo>
                  <a:pt x="0" y="65382"/>
                </a:lnTo>
                <a:lnTo>
                  <a:pt x="0" y="149168"/>
                </a:lnTo>
                <a:lnTo>
                  <a:pt x="42198" y="203316"/>
                </a:lnTo>
                <a:lnTo>
                  <a:pt x="73921" y="205365"/>
                </a:lnTo>
                <a:lnTo>
                  <a:pt x="44570" y="197193"/>
                </a:lnTo>
                <a:lnTo>
                  <a:pt x="9388" y="146098"/>
                </a:lnTo>
                <a:lnTo>
                  <a:pt x="8202" y="65382"/>
                </a:lnTo>
                <a:lnTo>
                  <a:pt x="36367" y="9176"/>
                </a:lnTo>
                <a:lnTo>
                  <a:pt x="81874" y="9176"/>
                </a:lnTo>
                <a:lnTo>
                  <a:pt x="75107" y="0"/>
                </a:lnTo>
                <a:close/>
              </a:path>
              <a:path w="115033" h="205365">
                <a:moveTo>
                  <a:pt x="81874" y="9176"/>
                </a:moveTo>
                <a:lnTo>
                  <a:pt x="36367" y="9176"/>
                </a:lnTo>
                <a:lnTo>
                  <a:pt x="71648" y="11234"/>
                </a:lnTo>
                <a:lnTo>
                  <a:pt x="109202" y="61291"/>
                </a:lnTo>
                <a:lnTo>
                  <a:pt x="105644" y="145077"/>
                </a:lnTo>
                <a:lnTo>
                  <a:pt x="91611" y="195143"/>
                </a:lnTo>
                <a:lnTo>
                  <a:pt x="115033" y="146098"/>
                </a:lnTo>
                <a:lnTo>
                  <a:pt x="115033" y="54139"/>
                </a:lnTo>
                <a:lnTo>
                  <a:pt x="81874" y="9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925722" y="1962094"/>
            <a:ext cx="59888" cy="22477"/>
          </a:xfrm>
          <a:custGeom>
            <a:avLst/>
            <a:gdLst/>
            <a:ahLst/>
            <a:cxnLst/>
            <a:rect l="l" t="t" r="r" b="b"/>
            <a:pathLst>
              <a:path w="59888" h="22477">
                <a:moveTo>
                  <a:pt x="59888" y="0"/>
                </a:moveTo>
                <a:lnTo>
                  <a:pt x="34094" y="0"/>
                </a:lnTo>
                <a:lnTo>
                  <a:pt x="0" y="8172"/>
                </a:lnTo>
                <a:lnTo>
                  <a:pt x="29351" y="21456"/>
                </a:lnTo>
                <a:lnTo>
                  <a:pt x="52871" y="22477"/>
                </a:lnTo>
                <a:lnTo>
                  <a:pt x="59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944499" y="2007049"/>
            <a:ext cx="67003" cy="53135"/>
          </a:xfrm>
          <a:custGeom>
            <a:avLst/>
            <a:gdLst/>
            <a:ahLst/>
            <a:cxnLst/>
            <a:rect l="l" t="t" r="r" b="b"/>
            <a:pathLst>
              <a:path w="67003" h="53135">
                <a:moveTo>
                  <a:pt x="0" y="0"/>
                </a:moveTo>
                <a:lnTo>
                  <a:pt x="27078" y="53135"/>
                </a:lnTo>
                <a:lnTo>
                  <a:pt x="67003" y="38831"/>
                </a:lnTo>
                <a:lnTo>
                  <a:pt x="37652" y="40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451161" y="1491040"/>
            <a:ext cx="88965" cy="445506"/>
          </a:xfrm>
          <a:custGeom>
            <a:avLst/>
            <a:gdLst/>
            <a:ahLst/>
            <a:cxnLst/>
            <a:rect l="l" t="t" r="r" b="b"/>
            <a:pathLst>
              <a:path w="88965" h="445506">
                <a:moveTo>
                  <a:pt x="88965" y="49053"/>
                </a:moveTo>
                <a:lnTo>
                  <a:pt x="37553" y="49053"/>
                </a:lnTo>
                <a:lnTo>
                  <a:pt x="29351" y="144074"/>
                </a:lnTo>
                <a:lnTo>
                  <a:pt x="42297" y="445506"/>
                </a:lnTo>
                <a:lnTo>
                  <a:pt x="54057" y="418947"/>
                </a:lnTo>
                <a:lnTo>
                  <a:pt x="56429" y="272797"/>
                </a:lnTo>
                <a:lnTo>
                  <a:pt x="71648" y="126751"/>
                </a:lnTo>
                <a:lnTo>
                  <a:pt x="83681" y="126751"/>
                </a:lnTo>
                <a:lnTo>
                  <a:pt x="88965" y="49053"/>
                </a:lnTo>
                <a:close/>
              </a:path>
              <a:path w="88965" h="445506">
                <a:moveTo>
                  <a:pt x="83681" y="126751"/>
                </a:moveTo>
                <a:lnTo>
                  <a:pt x="71648" y="126751"/>
                </a:lnTo>
                <a:lnTo>
                  <a:pt x="82223" y="148190"/>
                </a:lnTo>
                <a:lnTo>
                  <a:pt x="83681" y="126751"/>
                </a:lnTo>
                <a:close/>
              </a:path>
              <a:path w="88965" h="445506">
                <a:moveTo>
                  <a:pt x="84594" y="0"/>
                </a:moveTo>
                <a:lnTo>
                  <a:pt x="62260" y="23497"/>
                </a:lnTo>
                <a:lnTo>
                  <a:pt x="29351" y="23497"/>
                </a:lnTo>
                <a:lnTo>
                  <a:pt x="0" y="76668"/>
                </a:lnTo>
                <a:lnTo>
                  <a:pt x="37553" y="49053"/>
                </a:lnTo>
                <a:lnTo>
                  <a:pt x="88965" y="49053"/>
                </a:lnTo>
                <a:lnTo>
                  <a:pt x="89239" y="45023"/>
                </a:lnTo>
                <a:lnTo>
                  <a:pt x="845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73501" y="1343964"/>
            <a:ext cx="458136" cy="142016"/>
          </a:xfrm>
          <a:custGeom>
            <a:avLst/>
            <a:gdLst/>
            <a:ahLst/>
            <a:cxnLst/>
            <a:rect l="l" t="t" r="r" b="b"/>
            <a:pathLst>
              <a:path w="458136" h="142016">
                <a:moveTo>
                  <a:pt x="395876" y="0"/>
                </a:moveTo>
                <a:lnTo>
                  <a:pt x="44639" y="13292"/>
                </a:lnTo>
                <a:lnTo>
                  <a:pt x="9398" y="48024"/>
                </a:lnTo>
                <a:lnTo>
                  <a:pt x="0" y="86787"/>
                </a:lnTo>
                <a:lnTo>
                  <a:pt x="11750" y="133783"/>
                </a:lnTo>
                <a:lnTo>
                  <a:pt x="51685" y="142016"/>
                </a:lnTo>
                <a:lnTo>
                  <a:pt x="415849" y="127694"/>
                </a:lnTo>
                <a:lnTo>
                  <a:pt x="51685" y="127694"/>
                </a:lnTo>
                <a:lnTo>
                  <a:pt x="22314" y="108312"/>
                </a:lnTo>
                <a:lnTo>
                  <a:pt x="29371" y="48024"/>
                </a:lnTo>
                <a:lnTo>
                  <a:pt x="83399" y="22468"/>
                </a:lnTo>
                <a:lnTo>
                  <a:pt x="433469" y="11234"/>
                </a:lnTo>
                <a:lnTo>
                  <a:pt x="395876" y="0"/>
                </a:lnTo>
                <a:close/>
              </a:path>
              <a:path w="458136" h="142016">
                <a:moveTo>
                  <a:pt x="448738" y="41850"/>
                </a:moveTo>
                <a:lnTo>
                  <a:pt x="425247" y="101109"/>
                </a:lnTo>
                <a:lnTo>
                  <a:pt x="381783" y="116459"/>
                </a:lnTo>
                <a:lnTo>
                  <a:pt x="51685" y="127694"/>
                </a:lnTo>
                <a:lnTo>
                  <a:pt x="415849" y="127694"/>
                </a:lnTo>
                <a:lnTo>
                  <a:pt x="447562" y="110285"/>
                </a:lnTo>
                <a:lnTo>
                  <a:pt x="458136" y="62260"/>
                </a:lnTo>
                <a:lnTo>
                  <a:pt x="448738" y="4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89799" y="1289765"/>
            <a:ext cx="36417" cy="29672"/>
          </a:xfrm>
          <a:custGeom>
            <a:avLst/>
            <a:gdLst/>
            <a:ahLst/>
            <a:cxnLst/>
            <a:rect l="l" t="t" r="r" b="b"/>
            <a:pathLst>
              <a:path w="36417" h="29672">
                <a:moveTo>
                  <a:pt x="24666" y="0"/>
                </a:moveTo>
                <a:lnTo>
                  <a:pt x="9398" y="5145"/>
                </a:lnTo>
                <a:lnTo>
                  <a:pt x="0" y="16379"/>
                </a:lnTo>
                <a:lnTo>
                  <a:pt x="12916" y="29672"/>
                </a:lnTo>
                <a:lnTo>
                  <a:pt x="34065" y="29672"/>
                </a:lnTo>
                <a:lnTo>
                  <a:pt x="36417" y="19467"/>
                </a:lnTo>
                <a:lnTo>
                  <a:pt x="36417" y="16379"/>
                </a:lnTo>
                <a:lnTo>
                  <a:pt x="21138" y="16379"/>
                </a:lnTo>
                <a:lnTo>
                  <a:pt x="14092" y="12263"/>
                </a:lnTo>
                <a:lnTo>
                  <a:pt x="28194" y="3087"/>
                </a:lnTo>
                <a:lnTo>
                  <a:pt x="24666" y="0"/>
                </a:lnTo>
                <a:close/>
              </a:path>
              <a:path w="36417" h="29672">
                <a:moveTo>
                  <a:pt x="36417" y="15350"/>
                </a:moveTo>
                <a:lnTo>
                  <a:pt x="21138" y="16379"/>
                </a:lnTo>
                <a:lnTo>
                  <a:pt x="36417" y="16379"/>
                </a:lnTo>
                <a:lnTo>
                  <a:pt x="36417" y="15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63800" y="1282647"/>
            <a:ext cx="38769" cy="28557"/>
          </a:xfrm>
          <a:custGeom>
            <a:avLst/>
            <a:gdLst/>
            <a:ahLst/>
            <a:cxnLst/>
            <a:rect l="l" t="t" r="r" b="b"/>
            <a:pathLst>
              <a:path w="38769" h="28557">
                <a:moveTo>
                  <a:pt x="24676" y="0"/>
                </a:moveTo>
                <a:lnTo>
                  <a:pt x="9398" y="6088"/>
                </a:lnTo>
                <a:lnTo>
                  <a:pt x="0" y="19381"/>
                </a:lnTo>
                <a:lnTo>
                  <a:pt x="15278" y="28557"/>
                </a:lnTo>
                <a:lnTo>
                  <a:pt x="35241" y="28557"/>
                </a:lnTo>
                <a:lnTo>
                  <a:pt x="37228" y="19381"/>
                </a:lnTo>
                <a:lnTo>
                  <a:pt x="18796" y="19381"/>
                </a:lnTo>
                <a:lnTo>
                  <a:pt x="9398" y="15265"/>
                </a:lnTo>
                <a:lnTo>
                  <a:pt x="15278" y="7117"/>
                </a:lnTo>
                <a:lnTo>
                  <a:pt x="31723" y="2058"/>
                </a:lnTo>
                <a:lnTo>
                  <a:pt x="24676" y="0"/>
                </a:lnTo>
                <a:close/>
              </a:path>
              <a:path w="38769" h="28557">
                <a:moveTo>
                  <a:pt x="38769" y="12263"/>
                </a:moveTo>
                <a:lnTo>
                  <a:pt x="18796" y="19381"/>
                </a:lnTo>
                <a:lnTo>
                  <a:pt x="37228" y="19381"/>
                </a:lnTo>
                <a:lnTo>
                  <a:pt x="38769" y="12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50737" y="1278531"/>
            <a:ext cx="39935" cy="31644"/>
          </a:xfrm>
          <a:custGeom>
            <a:avLst/>
            <a:gdLst/>
            <a:ahLst/>
            <a:cxnLst/>
            <a:rect l="l" t="t" r="r" b="b"/>
            <a:pathLst>
              <a:path w="39935" h="31644">
                <a:moveTo>
                  <a:pt x="16444" y="0"/>
                </a:moveTo>
                <a:lnTo>
                  <a:pt x="11740" y="2058"/>
                </a:lnTo>
                <a:lnTo>
                  <a:pt x="5870" y="7203"/>
                </a:lnTo>
                <a:lnTo>
                  <a:pt x="0" y="21439"/>
                </a:lnTo>
                <a:lnTo>
                  <a:pt x="19962" y="31644"/>
                </a:lnTo>
                <a:lnTo>
                  <a:pt x="32889" y="31644"/>
                </a:lnTo>
                <a:lnTo>
                  <a:pt x="39344" y="20410"/>
                </a:lnTo>
                <a:lnTo>
                  <a:pt x="17620" y="20410"/>
                </a:lnTo>
                <a:lnTo>
                  <a:pt x="11740" y="11234"/>
                </a:lnTo>
                <a:lnTo>
                  <a:pt x="19962" y="2058"/>
                </a:lnTo>
                <a:lnTo>
                  <a:pt x="16444" y="0"/>
                </a:lnTo>
                <a:close/>
              </a:path>
              <a:path w="39935" h="31644">
                <a:moveTo>
                  <a:pt x="39935" y="19381"/>
                </a:moveTo>
                <a:lnTo>
                  <a:pt x="17620" y="20410"/>
                </a:lnTo>
                <a:lnTo>
                  <a:pt x="39344" y="20410"/>
                </a:lnTo>
                <a:lnTo>
                  <a:pt x="39935" y="19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267908" y="2031576"/>
            <a:ext cx="78704" cy="101152"/>
          </a:xfrm>
          <a:custGeom>
            <a:avLst/>
            <a:gdLst/>
            <a:ahLst/>
            <a:cxnLst/>
            <a:rect l="l" t="t" r="r" b="b"/>
            <a:pathLst>
              <a:path w="78704" h="101152">
                <a:moveTo>
                  <a:pt x="15268" y="70502"/>
                </a:moveTo>
                <a:lnTo>
                  <a:pt x="2342" y="80715"/>
                </a:lnTo>
                <a:lnTo>
                  <a:pt x="19962" y="97061"/>
                </a:lnTo>
                <a:lnTo>
                  <a:pt x="57556" y="101152"/>
                </a:lnTo>
                <a:lnTo>
                  <a:pt x="72868" y="77654"/>
                </a:lnTo>
                <a:lnTo>
                  <a:pt x="36417" y="77654"/>
                </a:lnTo>
                <a:lnTo>
                  <a:pt x="15268" y="70502"/>
                </a:lnTo>
                <a:close/>
              </a:path>
              <a:path w="78704" h="101152">
                <a:moveTo>
                  <a:pt x="51685" y="60279"/>
                </a:moveTo>
                <a:lnTo>
                  <a:pt x="36417" y="77654"/>
                </a:lnTo>
                <a:lnTo>
                  <a:pt x="72868" y="77654"/>
                </a:lnTo>
                <a:lnTo>
                  <a:pt x="77528" y="70502"/>
                </a:lnTo>
                <a:lnTo>
                  <a:pt x="77754" y="61300"/>
                </a:lnTo>
                <a:lnTo>
                  <a:pt x="69306" y="61300"/>
                </a:lnTo>
                <a:lnTo>
                  <a:pt x="51685" y="60279"/>
                </a:lnTo>
                <a:close/>
              </a:path>
              <a:path w="78704" h="101152">
                <a:moveTo>
                  <a:pt x="57774" y="8172"/>
                </a:moveTo>
                <a:lnTo>
                  <a:pt x="46981" y="8172"/>
                </a:lnTo>
                <a:lnTo>
                  <a:pt x="61084" y="17366"/>
                </a:lnTo>
                <a:lnTo>
                  <a:pt x="71658" y="34740"/>
                </a:lnTo>
                <a:lnTo>
                  <a:pt x="69306" y="61300"/>
                </a:lnTo>
                <a:lnTo>
                  <a:pt x="77754" y="61300"/>
                </a:lnTo>
                <a:lnTo>
                  <a:pt x="78704" y="22477"/>
                </a:lnTo>
                <a:lnTo>
                  <a:pt x="57774" y="8172"/>
                </a:lnTo>
                <a:close/>
              </a:path>
              <a:path w="78704" h="101152">
                <a:moveTo>
                  <a:pt x="45815" y="0"/>
                </a:moveTo>
                <a:lnTo>
                  <a:pt x="17620" y="4082"/>
                </a:lnTo>
                <a:lnTo>
                  <a:pt x="0" y="30650"/>
                </a:lnTo>
                <a:lnTo>
                  <a:pt x="27018" y="11234"/>
                </a:lnTo>
                <a:lnTo>
                  <a:pt x="46981" y="8172"/>
                </a:lnTo>
                <a:lnTo>
                  <a:pt x="57774" y="8172"/>
                </a:lnTo>
                <a:lnTo>
                  <a:pt x="45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47954" y="2053033"/>
            <a:ext cx="71655" cy="88888"/>
          </a:xfrm>
          <a:custGeom>
            <a:avLst/>
            <a:gdLst/>
            <a:ahLst/>
            <a:cxnLst/>
            <a:rect l="l" t="t" r="r" b="b"/>
            <a:pathLst>
              <a:path w="71655" h="88888">
                <a:moveTo>
                  <a:pt x="52858" y="0"/>
                </a:moveTo>
                <a:lnTo>
                  <a:pt x="25839" y="0"/>
                </a:lnTo>
                <a:lnTo>
                  <a:pt x="5873" y="21456"/>
                </a:lnTo>
                <a:lnTo>
                  <a:pt x="0" y="58238"/>
                </a:lnTo>
                <a:lnTo>
                  <a:pt x="18793" y="87868"/>
                </a:lnTo>
                <a:lnTo>
                  <a:pt x="51682" y="88888"/>
                </a:lnTo>
                <a:lnTo>
                  <a:pt x="71655" y="67431"/>
                </a:lnTo>
                <a:lnTo>
                  <a:pt x="59910" y="57218"/>
                </a:lnTo>
                <a:lnTo>
                  <a:pt x="38766" y="57218"/>
                </a:lnTo>
                <a:lnTo>
                  <a:pt x="14099" y="45975"/>
                </a:lnTo>
                <a:lnTo>
                  <a:pt x="11747" y="23497"/>
                </a:lnTo>
                <a:lnTo>
                  <a:pt x="35238" y="8172"/>
                </a:lnTo>
                <a:lnTo>
                  <a:pt x="55029" y="8172"/>
                </a:lnTo>
                <a:lnTo>
                  <a:pt x="52858" y="0"/>
                </a:lnTo>
                <a:close/>
              </a:path>
              <a:path w="71655" h="88888">
                <a:moveTo>
                  <a:pt x="52858" y="51086"/>
                </a:moveTo>
                <a:lnTo>
                  <a:pt x="38766" y="57218"/>
                </a:lnTo>
                <a:lnTo>
                  <a:pt x="59910" y="57218"/>
                </a:lnTo>
                <a:lnTo>
                  <a:pt x="52858" y="51086"/>
                </a:lnTo>
                <a:close/>
              </a:path>
              <a:path w="71655" h="88888">
                <a:moveTo>
                  <a:pt x="55029" y="8172"/>
                </a:moveTo>
                <a:lnTo>
                  <a:pt x="35238" y="8172"/>
                </a:lnTo>
                <a:lnTo>
                  <a:pt x="56387" y="13283"/>
                </a:lnTo>
                <a:lnTo>
                  <a:pt x="55029" y="8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69099" y="2095946"/>
            <a:ext cx="220846" cy="161431"/>
          </a:xfrm>
          <a:custGeom>
            <a:avLst/>
            <a:gdLst/>
            <a:ahLst/>
            <a:cxnLst/>
            <a:rect l="l" t="t" r="r" b="b"/>
            <a:pathLst>
              <a:path w="220846" h="161431">
                <a:moveTo>
                  <a:pt x="217317" y="0"/>
                </a:moveTo>
                <a:lnTo>
                  <a:pt x="211447" y="150197"/>
                </a:lnTo>
                <a:lnTo>
                  <a:pt x="0" y="161431"/>
                </a:lnTo>
                <a:lnTo>
                  <a:pt x="220846" y="158370"/>
                </a:lnTo>
                <a:lnTo>
                  <a:pt x="217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84646" y="2061205"/>
            <a:ext cx="312457" cy="261571"/>
          </a:xfrm>
          <a:custGeom>
            <a:avLst/>
            <a:gdLst/>
            <a:ahLst/>
            <a:cxnLst/>
            <a:rect l="l" t="t" r="r" b="b"/>
            <a:pathLst>
              <a:path w="312457" h="261571">
                <a:moveTo>
                  <a:pt x="0" y="0"/>
                </a:moveTo>
                <a:lnTo>
                  <a:pt x="11750" y="191069"/>
                </a:lnTo>
                <a:lnTo>
                  <a:pt x="306626" y="193110"/>
                </a:lnTo>
                <a:lnTo>
                  <a:pt x="311271" y="261571"/>
                </a:lnTo>
                <a:lnTo>
                  <a:pt x="312457" y="187999"/>
                </a:lnTo>
                <a:lnTo>
                  <a:pt x="24676" y="180847"/>
                </a:lnTo>
                <a:lnTo>
                  <a:pt x="9398" y="153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464395" y="2293139"/>
            <a:ext cx="99853" cy="86856"/>
          </a:xfrm>
          <a:custGeom>
            <a:avLst/>
            <a:gdLst/>
            <a:ahLst/>
            <a:cxnLst/>
            <a:rect l="l" t="t" r="r" b="b"/>
            <a:pathLst>
              <a:path w="99853" h="86856">
                <a:moveTo>
                  <a:pt x="59918" y="0"/>
                </a:moveTo>
                <a:lnTo>
                  <a:pt x="18796" y="1029"/>
                </a:lnTo>
                <a:lnTo>
                  <a:pt x="0" y="36790"/>
                </a:lnTo>
                <a:lnTo>
                  <a:pt x="4704" y="67440"/>
                </a:lnTo>
                <a:lnTo>
                  <a:pt x="30547" y="86856"/>
                </a:lnTo>
                <a:lnTo>
                  <a:pt x="70482" y="86856"/>
                </a:lnTo>
                <a:lnTo>
                  <a:pt x="79104" y="81744"/>
                </a:lnTo>
                <a:lnTo>
                  <a:pt x="64612" y="81744"/>
                </a:lnTo>
                <a:lnTo>
                  <a:pt x="25852" y="74592"/>
                </a:lnTo>
                <a:lnTo>
                  <a:pt x="14102" y="55176"/>
                </a:lnTo>
                <a:lnTo>
                  <a:pt x="14102" y="31679"/>
                </a:lnTo>
                <a:lnTo>
                  <a:pt x="36417" y="19415"/>
                </a:lnTo>
                <a:lnTo>
                  <a:pt x="43473" y="10222"/>
                </a:lnTo>
                <a:lnTo>
                  <a:pt x="85126" y="10222"/>
                </a:lnTo>
                <a:lnTo>
                  <a:pt x="84584" y="9201"/>
                </a:lnTo>
                <a:lnTo>
                  <a:pt x="59918" y="0"/>
                </a:lnTo>
                <a:close/>
              </a:path>
              <a:path w="99853" h="86856">
                <a:moveTo>
                  <a:pt x="99853" y="32699"/>
                </a:moveTo>
                <a:lnTo>
                  <a:pt x="90455" y="67440"/>
                </a:lnTo>
                <a:lnTo>
                  <a:pt x="64612" y="81744"/>
                </a:lnTo>
                <a:lnTo>
                  <a:pt x="79104" y="81744"/>
                </a:lnTo>
                <a:lnTo>
                  <a:pt x="96335" y="71531"/>
                </a:lnTo>
                <a:lnTo>
                  <a:pt x="99853" y="32699"/>
                </a:lnTo>
                <a:close/>
              </a:path>
              <a:path w="99853" h="86856">
                <a:moveTo>
                  <a:pt x="85126" y="10222"/>
                </a:moveTo>
                <a:lnTo>
                  <a:pt x="43473" y="10222"/>
                </a:lnTo>
                <a:lnTo>
                  <a:pt x="66964" y="18395"/>
                </a:lnTo>
                <a:lnTo>
                  <a:pt x="91631" y="22485"/>
                </a:lnTo>
                <a:lnTo>
                  <a:pt x="85126" y="10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15046" y="2282925"/>
            <a:ext cx="116298" cy="111374"/>
          </a:xfrm>
          <a:custGeom>
            <a:avLst/>
            <a:gdLst/>
            <a:ahLst/>
            <a:cxnLst/>
            <a:rect l="l" t="t" r="r" b="b"/>
            <a:pathLst>
              <a:path w="116298" h="111374">
                <a:moveTo>
                  <a:pt x="69306" y="0"/>
                </a:moveTo>
                <a:lnTo>
                  <a:pt x="18796" y="10213"/>
                </a:lnTo>
                <a:lnTo>
                  <a:pt x="0" y="45983"/>
                </a:lnTo>
                <a:lnTo>
                  <a:pt x="2342" y="78674"/>
                </a:lnTo>
                <a:lnTo>
                  <a:pt x="28185" y="105242"/>
                </a:lnTo>
                <a:lnTo>
                  <a:pt x="64602" y="111374"/>
                </a:lnTo>
                <a:lnTo>
                  <a:pt x="104547" y="97070"/>
                </a:lnTo>
                <a:lnTo>
                  <a:pt x="64602" y="97070"/>
                </a:lnTo>
                <a:lnTo>
                  <a:pt x="28185" y="91958"/>
                </a:lnTo>
                <a:lnTo>
                  <a:pt x="5870" y="55176"/>
                </a:lnTo>
                <a:lnTo>
                  <a:pt x="21138" y="24518"/>
                </a:lnTo>
                <a:lnTo>
                  <a:pt x="66954" y="8172"/>
                </a:lnTo>
                <a:lnTo>
                  <a:pt x="88769" y="8172"/>
                </a:lnTo>
                <a:lnTo>
                  <a:pt x="69306" y="0"/>
                </a:lnTo>
                <a:close/>
              </a:path>
              <a:path w="116298" h="111374">
                <a:moveTo>
                  <a:pt x="116298" y="65390"/>
                </a:moveTo>
                <a:lnTo>
                  <a:pt x="95149" y="91958"/>
                </a:lnTo>
                <a:lnTo>
                  <a:pt x="64602" y="97070"/>
                </a:lnTo>
                <a:lnTo>
                  <a:pt x="104547" y="97070"/>
                </a:lnTo>
                <a:lnTo>
                  <a:pt x="116298" y="65390"/>
                </a:lnTo>
                <a:close/>
              </a:path>
              <a:path w="116298" h="111374">
                <a:moveTo>
                  <a:pt x="88769" y="8172"/>
                </a:moveTo>
                <a:lnTo>
                  <a:pt x="66954" y="8172"/>
                </a:lnTo>
                <a:lnTo>
                  <a:pt x="96325" y="23497"/>
                </a:lnTo>
                <a:lnTo>
                  <a:pt x="115122" y="38831"/>
                </a:lnTo>
                <a:lnTo>
                  <a:pt x="103371" y="14304"/>
                </a:lnTo>
                <a:lnTo>
                  <a:pt x="88769" y="8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573647" y="2304382"/>
            <a:ext cx="634343" cy="63349"/>
          </a:xfrm>
          <a:custGeom>
            <a:avLst/>
            <a:gdLst/>
            <a:ahLst/>
            <a:cxnLst/>
            <a:rect l="l" t="t" r="r" b="b"/>
            <a:pathLst>
              <a:path w="634343" h="63349">
                <a:moveTo>
                  <a:pt x="0" y="0"/>
                </a:moveTo>
                <a:lnTo>
                  <a:pt x="0" y="63349"/>
                </a:lnTo>
                <a:lnTo>
                  <a:pt x="627296" y="63349"/>
                </a:lnTo>
                <a:lnTo>
                  <a:pt x="615781" y="56197"/>
                </a:lnTo>
                <a:lnTo>
                  <a:pt x="50509" y="56197"/>
                </a:lnTo>
                <a:lnTo>
                  <a:pt x="34065" y="51086"/>
                </a:lnTo>
                <a:lnTo>
                  <a:pt x="29371" y="24526"/>
                </a:lnTo>
                <a:lnTo>
                  <a:pt x="63436" y="9193"/>
                </a:lnTo>
                <a:lnTo>
                  <a:pt x="634343" y="9193"/>
                </a:lnTo>
                <a:lnTo>
                  <a:pt x="634343" y="2041"/>
                </a:lnTo>
                <a:lnTo>
                  <a:pt x="0" y="0"/>
                </a:lnTo>
                <a:close/>
              </a:path>
              <a:path w="634343" h="63349">
                <a:moveTo>
                  <a:pt x="610852" y="53135"/>
                </a:moveTo>
                <a:lnTo>
                  <a:pt x="75186" y="53135"/>
                </a:lnTo>
                <a:lnTo>
                  <a:pt x="50509" y="56197"/>
                </a:lnTo>
                <a:lnTo>
                  <a:pt x="615781" y="56197"/>
                </a:lnTo>
                <a:lnTo>
                  <a:pt x="610852" y="53135"/>
                </a:lnTo>
                <a:close/>
              </a:path>
              <a:path w="634343" h="63349">
                <a:moveTo>
                  <a:pt x="634343" y="9193"/>
                </a:moveTo>
                <a:lnTo>
                  <a:pt x="560342" y="9193"/>
                </a:lnTo>
                <a:lnTo>
                  <a:pt x="596759" y="15325"/>
                </a:lnTo>
                <a:lnTo>
                  <a:pt x="596759" y="34740"/>
                </a:lnTo>
                <a:lnTo>
                  <a:pt x="634343" y="51086"/>
                </a:lnTo>
                <a:lnTo>
                  <a:pt x="634343" y="9193"/>
                </a:lnTo>
                <a:close/>
              </a:path>
              <a:path w="634343" h="63349">
                <a:moveTo>
                  <a:pt x="560342" y="9193"/>
                </a:moveTo>
                <a:lnTo>
                  <a:pt x="63436" y="9193"/>
                </a:lnTo>
                <a:lnTo>
                  <a:pt x="79880" y="26567"/>
                </a:lnTo>
                <a:lnTo>
                  <a:pt x="540369" y="26567"/>
                </a:lnTo>
                <a:lnTo>
                  <a:pt x="560342" y="9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15788" y="2113827"/>
            <a:ext cx="339496" cy="0"/>
          </a:xfrm>
          <a:custGeom>
            <a:avLst/>
            <a:gdLst/>
            <a:ahLst/>
            <a:cxnLst/>
            <a:rect l="l" t="t" r="r" b="b"/>
            <a:pathLst>
              <a:path w="339496">
                <a:moveTo>
                  <a:pt x="0" y="0"/>
                </a:moveTo>
                <a:lnTo>
                  <a:pt x="339496" y="0"/>
                </a:lnTo>
              </a:path>
            </a:pathLst>
          </a:custGeom>
          <a:ln w="247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13436" y="2139880"/>
            <a:ext cx="339496" cy="24518"/>
          </a:xfrm>
          <a:custGeom>
            <a:avLst/>
            <a:gdLst/>
            <a:ahLst/>
            <a:cxnLst/>
            <a:rect l="l" t="t" r="r" b="b"/>
            <a:pathLst>
              <a:path w="339496" h="24518">
                <a:moveTo>
                  <a:pt x="0" y="0"/>
                </a:moveTo>
                <a:lnTo>
                  <a:pt x="0" y="24518"/>
                </a:lnTo>
                <a:lnTo>
                  <a:pt x="339496" y="24518"/>
                </a:lnTo>
                <a:lnTo>
                  <a:pt x="339496" y="20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12260" y="2190456"/>
            <a:ext cx="339496" cy="0"/>
          </a:xfrm>
          <a:custGeom>
            <a:avLst/>
            <a:gdLst/>
            <a:ahLst/>
            <a:cxnLst/>
            <a:rect l="l" t="t" r="r" b="b"/>
            <a:pathLst>
              <a:path w="339496">
                <a:moveTo>
                  <a:pt x="0" y="0"/>
                </a:moveTo>
                <a:lnTo>
                  <a:pt x="339496" y="0"/>
                </a:lnTo>
              </a:path>
            </a:pathLst>
          </a:custGeom>
          <a:ln w="247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709918" y="2228263"/>
            <a:ext cx="339486" cy="0"/>
          </a:xfrm>
          <a:custGeom>
            <a:avLst/>
            <a:gdLst/>
            <a:ahLst/>
            <a:cxnLst/>
            <a:rect l="l" t="t" r="r" b="b"/>
            <a:pathLst>
              <a:path w="339486">
                <a:moveTo>
                  <a:pt x="0" y="0"/>
                </a:moveTo>
                <a:lnTo>
                  <a:pt x="339486" y="0"/>
                </a:lnTo>
              </a:path>
            </a:pathLst>
          </a:custGeom>
          <a:ln w="247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918706" y="2065296"/>
            <a:ext cx="1980567" cy="99102"/>
          </a:xfrm>
          <a:custGeom>
            <a:avLst/>
            <a:gdLst/>
            <a:ahLst/>
            <a:cxnLst/>
            <a:rect l="l" t="t" r="r" b="b"/>
            <a:pathLst>
              <a:path w="1980567" h="99102">
                <a:moveTo>
                  <a:pt x="1980567" y="0"/>
                </a:moveTo>
                <a:lnTo>
                  <a:pt x="0" y="60279"/>
                </a:lnTo>
                <a:lnTo>
                  <a:pt x="0" y="99102"/>
                </a:lnTo>
                <a:lnTo>
                  <a:pt x="1387316" y="46995"/>
                </a:lnTo>
                <a:lnTo>
                  <a:pt x="1444931" y="30650"/>
                </a:lnTo>
                <a:lnTo>
                  <a:pt x="1925145" y="30650"/>
                </a:lnTo>
                <a:lnTo>
                  <a:pt x="1980567" y="28609"/>
                </a:lnTo>
                <a:lnTo>
                  <a:pt x="1980567" y="0"/>
                </a:lnTo>
                <a:close/>
              </a:path>
              <a:path w="1980567" h="99102">
                <a:moveTo>
                  <a:pt x="1925145" y="30650"/>
                </a:moveTo>
                <a:lnTo>
                  <a:pt x="1444931" y="30650"/>
                </a:lnTo>
                <a:lnTo>
                  <a:pt x="1481299" y="46995"/>
                </a:lnTo>
                <a:lnTo>
                  <a:pt x="1925145" y="30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120706" y="1973337"/>
            <a:ext cx="1778567" cy="78674"/>
          </a:xfrm>
          <a:custGeom>
            <a:avLst/>
            <a:gdLst/>
            <a:ahLst/>
            <a:cxnLst/>
            <a:rect l="l" t="t" r="r" b="b"/>
            <a:pathLst>
              <a:path w="1778567" h="78674">
                <a:moveTo>
                  <a:pt x="1778567" y="0"/>
                </a:moveTo>
                <a:lnTo>
                  <a:pt x="17689" y="41893"/>
                </a:lnTo>
                <a:lnTo>
                  <a:pt x="0" y="78674"/>
                </a:lnTo>
                <a:lnTo>
                  <a:pt x="1778567" y="31670"/>
                </a:lnTo>
                <a:lnTo>
                  <a:pt x="17785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69851" y="1866062"/>
            <a:ext cx="441652" cy="43925"/>
          </a:xfrm>
          <a:custGeom>
            <a:avLst/>
            <a:gdLst/>
            <a:ahLst/>
            <a:cxnLst/>
            <a:rect l="l" t="t" r="r" b="b"/>
            <a:pathLst>
              <a:path w="441652" h="43925">
                <a:moveTo>
                  <a:pt x="63347" y="0"/>
                </a:moveTo>
                <a:lnTo>
                  <a:pt x="0" y="0"/>
                </a:lnTo>
                <a:lnTo>
                  <a:pt x="0" y="43925"/>
                </a:lnTo>
                <a:lnTo>
                  <a:pt x="414673" y="43925"/>
                </a:lnTo>
                <a:lnTo>
                  <a:pt x="421260" y="33703"/>
                </a:lnTo>
                <a:lnTo>
                  <a:pt x="53958" y="33703"/>
                </a:lnTo>
                <a:lnTo>
                  <a:pt x="63347" y="15350"/>
                </a:lnTo>
                <a:lnTo>
                  <a:pt x="63347" y="0"/>
                </a:lnTo>
                <a:close/>
              </a:path>
              <a:path w="441652" h="43925">
                <a:moveTo>
                  <a:pt x="441652" y="2058"/>
                </a:moveTo>
                <a:lnTo>
                  <a:pt x="132723" y="2058"/>
                </a:lnTo>
                <a:lnTo>
                  <a:pt x="102185" y="33703"/>
                </a:lnTo>
                <a:lnTo>
                  <a:pt x="421260" y="33703"/>
                </a:lnTo>
                <a:lnTo>
                  <a:pt x="441652" y="2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117247" y="1871122"/>
            <a:ext cx="1779654" cy="36816"/>
          </a:xfrm>
          <a:custGeom>
            <a:avLst/>
            <a:gdLst/>
            <a:ahLst/>
            <a:cxnLst/>
            <a:rect l="l" t="t" r="r" b="b"/>
            <a:pathLst>
              <a:path w="1779654" h="36816">
                <a:moveTo>
                  <a:pt x="0" y="0"/>
                </a:moveTo>
                <a:lnTo>
                  <a:pt x="24607" y="36816"/>
                </a:lnTo>
                <a:lnTo>
                  <a:pt x="1779654" y="31713"/>
                </a:lnTo>
                <a:lnTo>
                  <a:pt x="1779654" y="20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48325" y="2182794"/>
            <a:ext cx="626160" cy="251349"/>
          </a:xfrm>
          <a:custGeom>
            <a:avLst/>
            <a:gdLst/>
            <a:ahLst/>
            <a:cxnLst/>
            <a:rect l="l" t="t" r="r" b="b"/>
            <a:pathLst>
              <a:path w="626160" h="251349">
                <a:moveTo>
                  <a:pt x="626160" y="0"/>
                </a:moveTo>
                <a:lnTo>
                  <a:pt x="0" y="28609"/>
                </a:lnTo>
                <a:lnTo>
                  <a:pt x="0" y="251349"/>
                </a:lnTo>
                <a:lnTo>
                  <a:pt x="14132" y="249308"/>
                </a:lnTo>
                <a:lnTo>
                  <a:pt x="14132" y="39851"/>
                </a:lnTo>
                <a:lnTo>
                  <a:pt x="616771" y="10213"/>
                </a:lnTo>
                <a:lnTo>
                  <a:pt x="626160" y="10213"/>
                </a:lnTo>
                <a:lnTo>
                  <a:pt x="626160" y="0"/>
                </a:lnTo>
                <a:close/>
              </a:path>
              <a:path w="626160" h="251349">
                <a:moveTo>
                  <a:pt x="626160" y="10213"/>
                </a:moveTo>
                <a:lnTo>
                  <a:pt x="616771" y="10213"/>
                </a:lnTo>
                <a:lnTo>
                  <a:pt x="616771" y="209456"/>
                </a:lnTo>
                <a:lnTo>
                  <a:pt x="626160" y="183917"/>
                </a:lnTo>
                <a:lnTo>
                  <a:pt x="626160" y="10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426985" y="2146012"/>
            <a:ext cx="478119" cy="125670"/>
          </a:xfrm>
          <a:custGeom>
            <a:avLst/>
            <a:gdLst/>
            <a:ahLst/>
            <a:cxnLst/>
            <a:rect l="l" t="t" r="r" b="b"/>
            <a:pathLst>
              <a:path w="478119" h="125670">
                <a:moveTo>
                  <a:pt x="478119" y="26567"/>
                </a:moveTo>
                <a:lnTo>
                  <a:pt x="448767" y="26567"/>
                </a:lnTo>
                <a:lnTo>
                  <a:pt x="451139" y="65390"/>
                </a:lnTo>
                <a:lnTo>
                  <a:pt x="445309" y="88888"/>
                </a:lnTo>
                <a:lnTo>
                  <a:pt x="437007" y="107283"/>
                </a:lnTo>
                <a:lnTo>
                  <a:pt x="414673" y="125670"/>
                </a:lnTo>
                <a:lnTo>
                  <a:pt x="454697" y="123629"/>
                </a:lnTo>
                <a:lnTo>
                  <a:pt x="478119" y="83786"/>
                </a:lnTo>
                <a:lnTo>
                  <a:pt x="478119" y="26567"/>
                </a:lnTo>
                <a:close/>
              </a:path>
              <a:path w="478119" h="125670">
                <a:moveTo>
                  <a:pt x="478119" y="0"/>
                </a:moveTo>
                <a:lnTo>
                  <a:pt x="0" y="23497"/>
                </a:lnTo>
                <a:lnTo>
                  <a:pt x="15317" y="52106"/>
                </a:lnTo>
                <a:lnTo>
                  <a:pt x="448767" y="26567"/>
                </a:lnTo>
                <a:lnTo>
                  <a:pt x="478119" y="26567"/>
                </a:lnTo>
                <a:lnTo>
                  <a:pt x="478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05301" y="2394300"/>
            <a:ext cx="1037275" cy="260542"/>
          </a:xfrm>
          <a:custGeom>
            <a:avLst/>
            <a:gdLst/>
            <a:ahLst/>
            <a:cxnLst/>
            <a:rect l="l" t="t" r="r" b="b"/>
            <a:pathLst>
              <a:path w="1037275" h="260542">
                <a:moveTo>
                  <a:pt x="949221" y="0"/>
                </a:moveTo>
                <a:lnTo>
                  <a:pt x="644937" y="36781"/>
                </a:lnTo>
                <a:lnTo>
                  <a:pt x="438193" y="36781"/>
                </a:lnTo>
                <a:lnTo>
                  <a:pt x="464085" y="63349"/>
                </a:lnTo>
                <a:lnTo>
                  <a:pt x="165632" y="95020"/>
                </a:lnTo>
                <a:lnTo>
                  <a:pt x="159801" y="139974"/>
                </a:lnTo>
                <a:lnTo>
                  <a:pt x="124520" y="166542"/>
                </a:lnTo>
                <a:lnTo>
                  <a:pt x="31723" y="175736"/>
                </a:lnTo>
                <a:lnTo>
                  <a:pt x="0" y="260542"/>
                </a:lnTo>
                <a:lnTo>
                  <a:pt x="62260" y="224781"/>
                </a:lnTo>
                <a:lnTo>
                  <a:pt x="897535" y="117497"/>
                </a:lnTo>
                <a:lnTo>
                  <a:pt x="1025932" y="117497"/>
                </a:lnTo>
                <a:lnTo>
                  <a:pt x="973235" y="36781"/>
                </a:lnTo>
                <a:lnTo>
                  <a:pt x="644937" y="36781"/>
                </a:lnTo>
                <a:lnTo>
                  <a:pt x="707197" y="0"/>
                </a:lnTo>
                <a:lnTo>
                  <a:pt x="949221" y="0"/>
                </a:lnTo>
                <a:close/>
              </a:path>
              <a:path w="1037275" h="260542">
                <a:moveTo>
                  <a:pt x="1025932" y="117497"/>
                </a:moveTo>
                <a:lnTo>
                  <a:pt x="897535" y="117497"/>
                </a:lnTo>
                <a:lnTo>
                  <a:pt x="1037275" y="134872"/>
                </a:lnTo>
                <a:lnTo>
                  <a:pt x="1025932" y="1174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487896" y="2547559"/>
            <a:ext cx="1480123" cy="179830"/>
          </a:xfrm>
          <a:custGeom>
            <a:avLst/>
            <a:gdLst/>
            <a:ahLst/>
            <a:cxnLst/>
            <a:rect l="l" t="t" r="r" b="b"/>
            <a:pathLst>
              <a:path w="1480123" h="179830">
                <a:moveTo>
                  <a:pt x="1428437" y="0"/>
                </a:moveTo>
                <a:lnTo>
                  <a:pt x="0" y="125677"/>
                </a:lnTo>
                <a:lnTo>
                  <a:pt x="36417" y="152242"/>
                </a:lnTo>
                <a:lnTo>
                  <a:pt x="984413" y="179830"/>
                </a:lnTo>
                <a:lnTo>
                  <a:pt x="1480123" y="125677"/>
                </a:lnTo>
                <a:lnTo>
                  <a:pt x="1428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448134" y="2385098"/>
            <a:ext cx="299639" cy="67440"/>
          </a:xfrm>
          <a:custGeom>
            <a:avLst/>
            <a:gdLst/>
            <a:ahLst/>
            <a:cxnLst/>
            <a:rect l="l" t="t" r="r" b="b"/>
            <a:pathLst>
              <a:path w="299639" h="67440">
                <a:moveTo>
                  <a:pt x="5929" y="0"/>
                </a:moveTo>
                <a:lnTo>
                  <a:pt x="0" y="67440"/>
                </a:lnTo>
                <a:lnTo>
                  <a:pt x="299639" y="14304"/>
                </a:lnTo>
                <a:lnTo>
                  <a:pt x="5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21340" y="2253296"/>
            <a:ext cx="84594" cy="137933"/>
          </a:xfrm>
          <a:custGeom>
            <a:avLst/>
            <a:gdLst/>
            <a:ahLst/>
            <a:cxnLst/>
            <a:rect l="l" t="t" r="r" b="b"/>
            <a:pathLst>
              <a:path w="84594" h="137933">
                <a:moveTo>
                  <a:pt x="66564" y="28609"/>
                </a:moveTo>
                <a:lnTo>
                  <a:pt x="15219" y="28609"/>
                </a:lnTo>
                <a:lnTo>
                  <a:pt x="41111" y="37802"/>
                </a:lnTo>
                <a:lnTo>
                  <a:pt x="64533" y="62329"/>
                </a:lnTo>
                <a:lnTo>
                  <a:pt x="72834" y="102172"/>
                </a:lnTo>
                <a:lnTo>
                  <a:pt x="78665" y="137933"/>
                </a:lnTo>
                <a:lnTo>
                  <a:pt x="84594" y="97070"/>
                </a:lnTo>
                <a:lnTo>
                  <a:pt x="77479" y="44954"/>
                </a:lnTo>
                <a:lnTo>
                  <a:pt x="66564" y="28609"/>
                </a:lnTo>
                <a:close/>
              </a:path>
              <a:path w="84594" h="137933">
                <a:moveTo>
                  <a:pt x="33996" y="0"/>
                </a:moveTo>
                <a:lnTo>
                  <a:pt x="15219" y="5111"/>
                </a:lnTo>
                <a:lnTo>
                  <a:pt x="0" y="29629"/>
                </a:lnTo>
                <a:lnTo>
                  <a:pt x="15219" y="28609"/>
                </a:lnTo>
                <a:lnTo>
                  <a:pt x="66564" y="28609"/>
                </a:lnTo>
                <a:lnTo>
                  <a:pt x="56330" y="13283"/>
                </a:lnTo>
                <a:lnTo>
                  <a:pt x="33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11952" y="2324818"/>
            <a:ext cx="69276" cy="124649"/>
          </a:xfrm>
          <a:custGeom>
            <a:avLst/>
            <a:gdLst/>
            <a:ahLst/>
            <a:cxnLst/>
            <a:rect l="l" t="t" r="r" b="b"/>
            <a:pathLst>
              <a:path w="69276" h="124649">
                <a:moveTo>
                  <a:pt x="0" y="55176"/>
                </a:moveTo>
                <a:lnTo>
                  <a:pt x="9388" y="91958"/>
                </a:lnTo>
                <a:lnTo>
                  <a:pt x="33996" y="124649"/>
                </a:lnTo>
                <a:lnTo>
                  <a:pt x="29351" y="92979"/>
                </a:lnTo>
                <a:lnTo>
                  <a:pt x="56330" y="76633"/>
                </a:lnTo>
                <a:lnTo>
                  <a:pt x="59426" y="71522"/>
                </a:lnTo>
                <a:lnTo>
                  <a:pt x="25793" y="71522"/>
                </a:lnTo>
                <a:lnTo>
                  <a:pt x="0" y="55176"/>
                </a:lnTo>
                <a:close/>
              </a:path>
              <a:path w="69276" h="124649">
                <a:moveTo>
                  <a:pt x="53958" y="0"/>
                </a:moveTo>
                <a:lnTo>
                  <a:pt x="62260" y="22477"/>
                </a:lnTo>
                <a:lnTo>
                  <a:pt x="62260" y="47004"/>
                </a:lnTo>
                <a:lnTo>
                  <a:pt x="46942" y="66411"/>
                </a:lnTo>
                <a:lnTo>
                  <a:pt x="25793" y="71522"/>
                </a:lnTo>
                <a:lnTo>
                  <a:pt x="59426" y="71522"/>
                </a:lnTo>
                <a:lnTo>
                  <a:pt x="68090" y="57218"/>
                </a:lnTo>
                <a:lnTo>
                  <a:pt x="69276" y="33720"/>
                </a:lnTo>
                <a:lnTo>
                  <a:pt x="65719" y="17366"/>
                </a:lnTo>
                <a:lnTo>
                  <a:pt x="53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58894" y="2416777"/>
            <a:ext cx="35280" cy="32691"/>
          </a:xfrm>
          <a:custGeom>
            <a:avLst/>
            <a:gdLst/>
            <a:ahLst/>
            <a:cxnLst/>
            <a:rect l="l" t="t" r="r" b="b"/>
            <a:pathLst>
              <a:path w="35280" h="32691">
                <a:moveTo>
                  <a:pt x="35280" y="0"/>
                </a:moveTo>
                <a:lnTo>
                  <a:pt x="16405" y="24518"/>
                </a:lnTo>
                <a:lnTo>
                  <a:pt x="0" y="28609"/>
                </a:lnTo>
                <a:lnTo>
                  <a:pt x="18776" y="32691"/>
                </a:lnTo>
                <a:lnTo>
                  <a:pt x="30537" y="22477"/>
                </a:lnTo>
                <a:lnTo>
                  <a:pt x="35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11317" y="2428011"/>
            <a:ext cx="63446" cy="102181"/>
          </a:xfrm>
          <a:custGeom>
            <a:avLst/>
            <a:gdLst/>
            <a:ahLst/>
            <a:cxnLst/>
            <a:rect l="l" t="t" r="r" b="b"/>
            <a:pathLst>
              <a:path w="63446" h="102181">
                <a:moveTo>
                  <a:pt x="11760" y="0"/>
                </a:moveTo>
                <a:lnTo>
                  <a:pt x="0" y="22485"/>
                </a:lnTo>
                <a:lnTo>
                  <a:pt x="0" y="62329"/>
                </a:lnTo>
                <a:lnTo>
                  <a:pt x="12946" y="99111"/>
                </a:lnTo>
                <a:lnTo>
                  <a:pt x="41111" y="102181"/>
                </a:lnTo>
                <a:lnTo>
                  <a:pt x="59987" y="81744"/>
                </a:lnTo>
                <a:lnTo>
                  <a:pt x="63446" y="55176"/>
                </a:lnTo>
                <a:lnTo>
                  <a:pt x="57985" y="53135"/>
                </a:lnTo>
                <a:lnTo>
                  <a:pt x="17689" y="53135"/>
                </a:lnTo>
                <a:lnTo>
                  <a:pt x="10574" y="27588"/>
                </a:lnTo>
                <a:lnTo>
                  <a:pt x="11760" y="0"/>
                </a:lnTo>
                <a:close/>
              </a:path>
              <a:path w="63446" h="102181">
                <a:moveTo>
                  <a:pt x="47041" y="49045"/>
                </a:moveTo>
                <a:lnTo>
                  <a:pt x="17689" y="53135"/>
                </a:lnTo>
                <a:lnTo>
                  <a:pt x="57985" y="53135"/>
                </a:lnTo>
                <a:lnTo>
                  <a:pt x="47041" y="49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139581" y="2416777"/>
            <a:ext cx="35181" cy="42913"/>
          </a:xfrm>
          <a:custGeom>
            <a:avLst/>
            <a:gdLst/>
            <a:ahLst/>
            <a:cxnLst/>
            <a:rect l="l" t="t" r="r" b="b"/>
            <a:pathLst>
              <a:path w="35181" h="42913">
                <a:moveTo>
                  <a:pt x="14033" y="0"/>
                </a:moveTo>
                <a:lnTo>
                  <a:pt x="0" y="2041"/>
                </a:lnTo>
                <a:lnTo>
                  <a:pt x="24607" y="13283"/>
                </a:lnTo>
                <a:lnTo>
                  <a:pt x="35181" y="42913"/>
                </a:lnTo>
                <a:lnTo>
                  <a:pt x="31723" y="12263"/>
                </a:lnTo>
                <a:lnTo>
                  <a:pt x="14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578351" y="1596266"/>
            <a:ext cx="179724" cy="388305"/>
          </a:xfrm>
          <a:custGeom>
            <a:avLst/>
            <a:gdLst/>
            <a:ahLst/>
            <a:cxnLst/>
            <a:rect l="l" t="t" r="r" b="b"/>
            <a:pathLst>
              <a:path w="179724" h="388305">
                <a:moveTo>
                  <a:pt x="0" y="0"/>
                </a:moveTo>
                <a:lnTo>
                  <a:pt x="104547" y="383203"/>
                </a:lnTo>
                <a:lnTo>
                  <a:pt x="179724" y="388305"/>
                </a:lnTo>
                <a:lnTo>
                  <a:pt x="29361" y="92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672325" y="1601411"/>
            <a:ext cx="75176" cy="252387"/>
          </a:xfrm>
          <a:custGeom>
            <a:avLst/>
            <a:gdLst/>
            <a:ahLst/>
            <a:cxnLst/>
            <a:rect l="l" t="t" r="r" b="b"/>
            <a:pathLst>
              <a:path w="75176" h="252387">
                <a:moveTo>
                  <a:pt x="30547" y="0"/>
                </a:moveTo>
                <a:lnTo>
                  <a:pt x="0" y="4116"/>
                </a:lnTo>
                <a:lnTo>
                  <a:pt x="75176" y="252387"/>
                </a:lnTo>
                <a:lnTo>
                  <a:pt x="30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13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3325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Bus</a:t>
            </a:r>
            <a:r>
              <a:rPr sz="4400" spc="-2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Rules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3155569"/>
            <a:ext cx="6367780" cy="213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Comic Sans MS"/>
              <a:buChar char="•"/>
              <a:tabLst>
                <a:tab pos="299085" algn="l"/>
              </a:tabLst>
            </a:pPr>
            <a:r>
              <a:rPr sz="2400" dirty="0" smtClean="0">
                <a:latin typeface="Comic Sans MS"/>
                <a:cs typeface="Comic Sans MS"/>
              </a:rPr>
              <a:t>Be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ki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us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driver 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stude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Comic Sans MS"/>
              <a:buChar char="•"/>
            </a:pPr>
            <a:endParaRPr sz="1000"/>
          </a:p>
          <a:p>
            <a:pPr marL="299085" indent="-287020">
              <a:lnSpc>
                <a:spcPct val="100000"/>
              </a:lnSpc>
              <a:buFont typeface="Comic Sans MS"/>
              <a:buChar char="•"/>
              <a:tabLst>
                <a:tab pos="299085" algn="l"/>
              </a:tabLst>
            </a:pPr>
            <a:r>
              <a:rPr sz="2400" dirty="0" smtClean="0">
                <a:latin typeface="Comic Sans MS"/>
                <a:cs typeface="Comic Sans MS"/>
              </a:rPr>
              <a:t>R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main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ated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at </a:t>
            </a:r>
            <a:r>
              <a:rPr sz="2400" spc="-10" dirty="0" smtClean="0">
                <a:latin typeface="Comic Sans MS"/>
                <a:cs typeface="Comic Sans MS"/>
              </a:rPr>
              <a:t>all tim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5"/>
              </a:spcBef>
              <a:buFont typeface="Comic Sans MS"/>
              <a:buChar char="•"/>
            </a:pPr>
            <a:endParaRPr sz="1000"/>
          </a:p>
          <a:p>
            <a:pPr marL="299085" indent="-287020">
              <a:lnSpc>
                <a:spcPct val="100000"/>
              </a:lnSpc>
              <a:buFont typeface="Comic Sans MS"/>
              <a:buChar char="•"/>
              <a:tabLst>
                <a:tab pos="29908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Use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approp</a:t>
            </a:r>
            <a:r>
              <a:rPr sz="2400" spc="-10" dirty="0" smtClean="0">
                <a:latin typeface="Comic Sans MS"/>
                <a:cs typeface="Comic Sans MS"/>
              </a:rPr>
              <a:t>r</a:t>
            </a:r>
            <a:r>
              <a:rPr sz="2400" spc="0" dirty="0" smtClean="0">
                <a:latin typeface="Comic Sans MS"/>
                <a:cs typeface="Comic Sans MS"/>
              </a:rPr>
              <a:t>iate lan</a:t>
            </a:r>
            <a:r>
              <a:rPr sz="2400" spc="-15" dirty="0" smtClean="0">
                <a:latin typeface="Comic Sans MS"/>
                <a:cs typeface="Comic Sans MS"/>
              </a:rPr>
              <a:t>guage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2742" y="1247915"/>
            <a:ext cx="3501788" cy="1302714"/>
          </a:xfrm>
          <a:custGeom>
            <a:avLst/>
            <a:gdLst/>
            <a:ahLst/>
            <a:cxnLst/>
            <a:rect l="l" t="t" r="r" b="b"/>
            <a:pathLst>
              <a:path w="3501788" h="1302714">
                <a:moveTo>
                  <a:pt x="770618" y="0"/>
                </a:moveTo>
                <a:lnTo>
                  <a:pt x="590884" y="0"/>
                </a:lnTo>
                <a:lnTo>
                  <a:pt x="415854" y="13292"/>
                </a:lnTo>
                <a:lnTo>
                  <a:pt x="239637" y="43908"/>
                </a:lnTo>
                <a:lnTo>
                  <a:pt x="95154" y="96049"/>
                </a:lnTo>
                <a:lnTo>
                  <a:pt x="39940" y="139957"/>
                </a:lnTo>
                <a:lnTo>
                  <a:pt x="0" y="196129"/>
                </a:lnTo>
                <a:lnTo>
                  <a:pt x="4699" y="313618"/>
                </a:lnTo>
                <a:lnTo>
                  <a:pt x="70487" y="322880"/>
                </a:lnTo>
                <a:lnTo>
                  <a:pt x="1095973" y="1302714"/>
                </a:lnTo>
                <a:lnTo>
                  <a:pt x="1155960" y="1302714"/>
                </a:lnTo>
                <a:lnTo>
                  <a:pt x="3421937" y="1032969"/>
                </a:lnTo>
                <a:lnTo>
                  <a:pt x="3477180" y="1015594"/>
                </a:lnTo>
                <a:lnTo>
                  <a:pt x="3501788" y="963487"/>
                </a:lnTo>
                <a:lnTo>
                  <a:pt x="3497143" y="388228"/>
                </a:lnTo>
                <a:lnTo>
                  <a:pt x="3486569" y="322880"/>
                </a:lnTo>
                <a:lnTo>
                  <a:pt x="3446643" y="274855"/>
                </a:lnTo>
                <a:lnTo>
                  <a:pt x="3362048" y="240123"/>
                </a:lnTo>
                <a:lnTo>
                  <a:pt x="965621" y="21439"/>
                </a:lnTo>
                <a:lnTo>
                  <a:pt x="770618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4489" y="1321496"/>
            <a:ext cx="1134824" cy="1102433"/>
          </a:xfrm>
          <a:custGeom>
            <a:avLst/>
            <a:gdLst/>
            <a:ahLst/>
            <a:cxnLst/>
            <a:rect l="l" t="t" r="r" b="b"/>
            <a:pathLst>
              <a:path w="1134824" h="1102433">
                <a:moveTo>
                  <a:pt x="563868" y="0"/>
                </a:moveTo>
                <a:lnTo>
                  <a:pt x="325391" y="14235"/>
                </a:lnTo>
                <a:lnTo>
                  <a:pt x="144491" y="56171"/>
                </a:lnTo>
                <a:lnTo>
                  <a:pt x="16446" y="124607"/>
                </a:lnTo>
                <a:lnTo>
                  <a:pt x="5874" y="206334"/>
                </a:lnTo>
                <a:lnTo>
                  <a:pt x="37591" y="259505"/>
                </a:lnTo>
                <a:lnTo>
                  <a:pt x="37591" y="656944"/>
                </a:lnTo>
                <a:lnTo>
                  <a:pt x="2350" y="686582"/>
                </a:lnTo>
                <a:lnTo>
                  <a:pt x="0" y="1102433"/>
                </a:lnTo>
                <a:lnTo>
                  <a:pt x="1094800" y="1093240"/>
                </a:lnTo>
                <a:lnTo>
                  <a:pt x="1070192" y="1042145"/>
                </a:lnTo>
                <a:lnTo>
                  <a:pt x="1070192" y="747882"/>
                </a:lnTo>
                <a:lnTo>
                  <a:pt x="1134824" y="668187"/>
                </a:lnTo>
                <a:lnTo>
                  <a:pt x="1070192" y="184895"/>
                </a:lnTo>
                <a:lnTo>
                  <a:pt x="1049043" y="107283"/>
                </a:lnTo>
                <a:lnTo>
                  <a:pt x="1009118" y="65347"/>
                </a:lnTo>
                <a:lnTo>
                  <a:pt x="936243" y="23497"/>
                </a:lnTo>
                <a:lnTo>
                  <a:pt x="785880" y="5059"/>
                </a:lnTo>
                <a:lnTo>
                  <a:pt x="563868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1475" y="1837419"/>
            <a:ext cx="135094" cy="113441"/>
          </a:xfrm>
          <a:custGeom>
            <a:avLst/>
            <a:gdLst/>
            <a:ahLst/>
            <a:cxnLst/>
            <a:rect l="l" t="t" r="r" b="b"/>
            <a:pathLst>
              <a:path w="135094" h="113441">
                <a:moveTo>
                  <a:pt x="135094" y="0"/>
                </a:moveTo>
                <a:lnTo>
                  <a:pt x="4743" y="0"/>
                </a:lnTo>
                <a:lnTo>
                  <a:pt x="24706" y="52132"/>
                </a:lnTo>
                <a:lnTo>
                  <a:pt x="0" y="113441"/>
                </a:lnTo>
                <a:lnTo>
                  <a:pt x="55243" y="105259"/>
                </a:lnTo>
                <a:lnTo>
                  <a:pt x="88152" y="94025"/>
                </a:lnTo>
                <a:lnTo>
                  <a:pt x="135094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5760" y="1996835"/>
            <a:ext cx="163260" cy="197201"/>
          </a:xfrm>
          <a:custGeom>
            <a:avLst/>
            <a:gdLst/>
            <a:ahLst/>
            <a:cxnLst/>
            <a:rect l="l" t="t" r="r" b="b"/>
            <a:pathLst>
              <a:path w="163260" h="197201">
                <a:moveTo>
                  <a:pt x="0" y="0"/>
                </a:moveTo>
                <a:lnTo>
                  <a:pt x="35280" y="37802"/>
                </a:lnTo>
                <a:lnTo>
                  <a:pt x="75206" y="175744"/>
                </a:lnTo>
                <a:lnTo>
                  <a:pt x="120962" y="197201"/>
                </a:lnTo>
                <a:lnTo>
                  <a:pt x="160987" y="177785"/>
                </a:lnTo>
                <a:lnTo>
                  <a:pt x="163260" y="81736"/>
                </a:lnTo>
                <a:lnTo>
                  <a:pt x="97541" y="5111"/>
                </a:lnTo>
                <a:lnTo>
                  <a:pt x="0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3884" y="1487010"/>
            <a:ext cx="62260" cy="76582"/>
          </a:xfrm>
          <a:custGeom>
            <a:avLst/>
            <a:gdLst/>
            <a:ahLst/>
            <a:cxnLst/>
            <a:rect l="l" t="t" r="r" b="b"/>
            <a:pathLst>
              <a:path w="62260" h="76582">
                <a:moveTo>
                  <a:pt x="0" y="0"/>
                </a:moveTo>
                <a:lnTo>
                  <a:pt x="42297" y="76582"/>
                </a:lnTo>
                <a:lnTo>
                  <a:pt x="62260" y="69464"/>
                </a:lnTo>
                <a:lnTo>
                  <a:pt x="50499" y="30615"/>
                </a:lnTo>
                <a:lnTo>
                  <a:pt x="30537" y="4030"/>
                </a:lnTo>
                <a:lnTo>
                  <a:pt x="0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3847" y="1914069"/>
            <a:ext cx="2270720" cy="26567"/>
          </a:xfrm>
          <a:custGeom>
            <a:avLst/>
            <a:gdLst/>
            <a:ahLst/>
            <a:cxnLst/>
            <a:rect l="l" t="t" r="r" b="b"/>
            <a:pathLst>
              <a:path w="2270720" h="26567">
                <a:moveTo>
                  <a:pt x="2270720" y="0"/>
                </a:moveTo>
                <a:lnTo>
                  <a:pt x="44669" y="9201"/>
                </a:lnTo>
                <a:lnTo>
                  <a:pt x="0" y="26567"/>
                </a:lnTo>
                <a:lnTo>
                  <a:pt x="2270720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4065" y="2127617"/>
            <a:ext cx="965626" cy="65390"/>
          </a:xfrm>
          <a:custGeom>
            <a:avLst/>
            <a:gdLst/>
            <a:ahLst/>
            <a:cxnLst/>
            <a:rect l="l" t="t" r="r" b="b"/>
            <a:pathLst>
              <a:path w="965626" h="65390">
                <a:moveTo>
                  <a:pt x="965626" y="0"/>
                </a:moveTo>
                <a:lnTo>
                  <a:pt x="0" y="35761"/>
                </a:lnTo>
                <a:lnTo>
                  <a:pt x="49314" y="65390"/>
                </a:lnTo>
                <a:lnTo>
                  <a:pt x="899808" y="22477"/>
                </a:lnTo>
                <a:lnTo>
                  <a:pt x="965626" y="0"/>
                </a:lnTo>
                <a:close/>
              </a:path>
            </a:pathLst>
          </a:custGeom>
          <a:solidFill>
            <a:srgbClr val="D9A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1390" y="2159296"/>
            <a:ext cx="211487" cy="359653"/>
          </a:xfrm>
          <a:custGeom>
            <a:avLst/>
            <a:gdLst/>
            <a:ahLst/>
            <a:cxnLst/>
            <a:rect l="l" t="t" r="r" b="b"/>
            <a:pathLst>
              <a:path w="211487" h="359653">
                <a:moveTo>
                  <a:pt x="103371" y="0"/>
                </a:moveTo>
                <a:lnTo>
                  <a:pt x="51685" y="20436"/>
                </a:lnTo>
                <a:lnTo>
                  <a:pt x="23520" y="98081"/>
                </a:lnTo>
                <a:lnTo>
                  <a:pt x="0" y="246238"/>
                </a:lnTo>
                <a:lnTo>
                  <a:pt x="22334" y="332065"/>
                </a:lnTo>
                <a:lnTo>
                  <a:pt x="72834" y="359653"/>
                </a:lnTo>
                <a:lnTo>
                  <a:pt x="139838" y="358633"/>
                </a:lnTo>
                <a:lnTo>
                  <a:pt x="170375" y="338197"/>
                </a:lnTo>
                <a:lnTo>
                  <a:pt x="186780" y="317760"/>
                </a:lnTo>
                <a:lnTo>
                  <a:pt x="206743" y="248287"/>
                </a:lnTo>
                <a:lnTo>
                  <a:pt x="211487" y="169613"/>
                </a:lnTo>
                <a:lnTo>
                  <a:pt x="192710" y="68452"/>
                </a:lnTo>
                <a:lnTo>
                  <a:pt x="155057" y="16345"/>
                </a:lnTo>
                <a:lnTo>
                  <a:pt x="103371" y="0"/>
                </a:lnTo>
                <a:close/>
              </a:path>
            </a:pathLst>
          </a:custGeom>
          <a:solidFill>
            <a:srgbClr val="9F9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0816" y="2313575"/>
            <a:ext cx="193896" cy="212526"/>
          </a:xfrm>
          <a:custGeom>
            <a:avLst/>
            <a:gdLst/>
            <a:ahLst/>
            <a:cxnLst/>
            <a:rect l="l" t="t" r="r" b="b"/>
            <a:pathLst>
              <a:path w="193896" h="212526">
                <a:moveTo>
                  <a:pt x="36466" y="0"/>
                </a:moveTo>
                <a:lnTo>
                  <a:pt x="0" y="40872"/>
                </a:lnTo>
                <a:lnTo>
                  <a:pt x="17689" y="136921"/>
                </a:lnTo>
                <a:lnTo>
                  <a:pt x="48226" y="194140"/>
                </a:lnTo>
                <a:lnTo>
                  <a:pt x="90524" y="211506"/>
                </a:lnTo>
                <a:lnTo>
                  <a:pt x="141024" y="212526"/>
                </a:lnTo>
                <a:lnTo>
                  <a:pt x="162136" y="200263"/>
                </a:lnTo>
                <a:lnTo>
                  <a:pt x="145669" y="200263"/>
                </a:lnTo>
                <a:lnTo>
                  <a:pt x="78764" y="196181"/>
                </a:lnTo>
                <a:lnTo>
                  <a:pt x="29450" y="139983"/>
                </a:lnTo>
                <a:lnTo>
                  <a:pt x="21148" y="68460"/>
                </a:lnTo>
                <a:lnTo>
                  <a:pt x="29450" y="59267"/>
                </a:lnTo>
                <a:lnTo>
                  <a:pt x="40024" y="25547"/>
                </a:lnTo>
                <a:lnTo>
                  <a:pt x="36466" y="0"/>
                </a:lnTo>
                <a:close/>
              </a:path>
              <a:path w="193896" h="212526">
                <a:moveTo>
                  <a:pt x="193896" y="167572"/>
                </a:moveTo>
                <a:lnTo>
                  <a:pt x="175119" y="185958"/>
                </a:lnTo>
                <a:lnTo>
                  <a:pt x="145669" y="200263"/>
                </a:lnTo>
                <a:lnTo>
                  <a:pt x="162136" y="200263"/>
                </a:lnTo>
                <a:lnTo>
                  <a:pt x="176206" y="192090"/>
                </a:lnTo>
                <a:lnTo>
                  <a:pt x="193896" y="167572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3986" y="2229798"/>
            <a:ext cx="307743" cy="450590"/>
          </a:xfrm>
          <a:custGeom>
            <a:avLst/>
            <a:gdLst/>
            <a:ahLst/>
            <a:cxnLst/>
            <a:rect l="l" t="t" r="r" b="b"/>
            <a:pathLst>
              <a:path w="307743" h="450590">
                <a:moveTo>
                  <a:pt x="165632" y="0"/>
                </a:moveTo>
                <a:lnTo>
                  <a:pt x="102185" y="14304"/>
                </a:lnTo>
                <a:lnTo>
                  <a:pt x="29351" y="95020"/>
                </a:lnTo>
                <a:lnTo>
                  <a:pt x="0" y="310608"/>
                </a:lnTo>
                <a:lnTo>
                  <a:pt x="69276" y="428111"/>
                </a:lnTo>
                <a:lnTo>
                  <a:pt x="118590" y="450590"/>
                </a:lnTo>
                <a:lnTo>
                  <a:pt x="204371" y="448546"/>
                </a:lnTo>
                <a:lnTo>
                  <a:pt x="244297" y="427085"/>
                </a:lnTo>
                <a:lnTo>
                  <a:pt x="276020" y="392353"/>
                </a:lnTo>
                <a:lnTo>
                  <a:pt x="307743" y="272806"/>
                </a:lnTo>
                <a:lnTo>
                  <a:pt x="295983" y="123629"/>
                </a:lnTo>
                <a:lnTo>
                  <a:pt x="253685" y="30650"/>
                </a:lnTo>
                <a:lnTo>
                  <a:pt x="165632" y="0"/>
                </a:lnTo>
                <a:close/>
              </a:path>
            </a:pathLst>
          </a:custGeom>
          <a:solidFill>
            <a:srgbClr val="9F9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3226" y="2324818"/>
            <a:ext cx="173834" cy="285069"/>
          </a:xfrm>
          <a:custGeom>
            <a:avLst/>
            <a:gdLst/>
            <a:ahLst/>
            <a:cxnLst/>
            <a:rect l="l" t="t" r="r" b="b"/>
            <a:pathLst>
              <a:path w="173834" h="285069">
                <a:moveTo>
                  <a:pt x="89239" y="0"/>
                </a:moveTo>
                <a:lnTo>
                  <a:pt x="48128" y="11242"/>
                </a:lnTo>
                <a:lnTo>
                  <a:pt x="12946" y="63349"/>
                </a:lnTo>
                <a:lnTo>
                  <a:pt x="0" y="120567"/>
                </a:lnTo>
                <a:lnTo>
                  <a:pt x="1185" y="174715"/>
                </a:lnTo>
                <a:lnTo>
                  <a:pt x="24706" y="243176"/>
                </a:lnTo>
                <a:lnTo>
                  <a:pt x="72834" y="285069"/>
                </a:lnTo>
                <a:lnTo>
                  <a:pt x="144483" y="262592"/>
                </a:lnTo>
                <a:lnTo>
                  <a:pt x="162074" y="215588"/>
                </a:lnTo>
                <a:lnTo>
                  <a:pt x="172648" y="171654"/>
                </a:lnTo>
                <a:lnTo>
                  <a:pt x="173834" y="113415"/>
                </a:lnTo>
                <a:lnTo>
                  <a:pt x="159801" y="53127"/>
                </a:lnTo>
                <a:lnTo>
                  <a:pt x="137466" y="18395"/>
                </a:lnTo>
                <a:lnTo>
                  <a:pt x="106929" y="4090"/>
                </a:lnTo>
                <a:lnTo>
                  <a:pt x="89239" y="0"/>
                </a:lnTo>
                <a:close/>
              </a:path>
            </a:pathLst>
          </a:custGeom>
          <a:solidFill>
            <a:srgbClr val="A6A6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57358" y="2540406"/>
            <a:ext cx="149128" cy="87868"/>
          </a:xfrm>
          <a:custGeom>
            <a:avLst/>
            <a:gdLst/>
            <a:ahLst/>
            <a:cxnLst/>
            <a:rect l="l" t="t" r="r" b="b"/>
            <a:pathLst>
              <a:path w="149128" h="87868">
                <a:moveTo>
                  <a:pt x="0" y="5111"/>
                </a:moveTo>
                <a:lnTo>
                  <a:pt x="23421" y="61308"/>
                </a:lnTo>
                <a:lnTo>
                  <a:pt x="64533" y="87868"/>
                </a:lnTo>
                <a:lnTo>
                  <a:pt x="103371" y="85827"/>
                </a:lnTo>
                <a:lnTo>
                  <a:pt x="116131" y="71522"/>
                </a:lnTo>
                <a:lnTo>
                  <a:pt x="90425" y="71522"/>
                </a:lnTo>
                <a:lnTo>
                  <a:pt x="51685" y="64370"/>
                </a:lnTo>
                <a:lnTo>
                  <a:pt x="0" y="5111"/>
                </a:lnTo>
                <a:close/>
              </a:path>
              <a:path w="149128" h="87868">
                <a:moveTo>
                  <a:pt x="149128" y="0"/>
                </a:moveTo>
                <a:lnTo>
                  <a:pt x="130351" y="45983"/>
                </a:lnTo>
                <a:lnTo>
                  <a:pt x="90425" y="71522"/>
                </a:lnTo>
                <a:lnTo>
                  <a:pt x="116131" y="71522"/>
                </a:lnTo>
                <a:lnTo>
                  <a:pt x="136181" y="49045"/>
                </a:lnTo>
                <a:lnTo>
                  <a:pt x="149128" y="0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4462" y="2336061"/>
            <a:ext cx="279676" cy="352500"/>
          </a:xfrm>
          <a:custGeom>
            <a:avLst/>
            <a:gdLst/>
            <a:ahLst/>
            <a:cxnLst/>
            <a:rect l="l" t="t" r="r" b="b"/>
            <a:pathLst>
              <a:path w="279676" h="352500">
                <a:moveTo>
                  <a:pt x="48226" y="0"/>
                </a:moveTo>
                <a:lnTo>
                  <a:pt x="23520" y="28609"/>
                </a:lnTo>
                <a:lnTo>
                  <a:pt x="0" y="130781"/>
                </a:lnTo>
                <a:lnTo>
                  <a:pt x="5929" y="205365"/>
                </a:lnTo>
                <a:lnTo>
                  <a:pt x="29450" y="285061"/>
                </a:lnTo>
                <a:lnTo>
                  <a:pt x="81135" y="337174"/>
                </a:lnTo>
                <a:lnTo>
                  <a:pt x="126892" y="352500"/>
                </a:lnTo>
                <a:lnTo>
                  <a:pt x="179764" y="351479"/>
                </a:lnTo>
                <a:lnTo>
                  <a:pt x="221454" y="337174"/>
                </a:lnTo>
                <a:lnTo>
                  <a:pt x="193896" y="337174"/>
                </a:lnTo>
                <a:lnTo>
                  <a:pt x="110487" y="336152"/>
                </a:lnTo>
                <a:lnTo>
                  <a:pt x="36466" y="266674"/>
                </a:lnTo>
                <a:lnTo>
                  <a:pt x="16503" y="133843"/>
                </a:lnTo>
                <a:lnTo>
                  <a:pt x="48226" y="0"/>
                </a:lnTo>
                <a:close/>
              </a:path>
              <a:path w="279676" h="352500">
                <a:moveTo>
                  <a:pt x="279676" y="204345"/>
                </a:moveTo>
                <a:lnTo>
                  <a:pt x="243210" y="298345"/>
                </a:lnTo>
                <a:lnTo>
                  <a:pt x="193896" y="337174"/>
                </a:lnTo>
                <a:lnTo>
                  <a:pt x="221454" y="337174"/>
                </a:lnTo>
                <a:lnTo>
                  <a:pt x="224433" y="336152"/>
                </a:lnTo>
                <a:lnTo>
                  <a:pt x="250226" y="301415"/>
                </a:lnTo>
                <a:lnTo>
                  <a:pt x="279676" y="204345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6206" y="1520713"/>
            <a:ext cx="1044306" cy="467949"/>
          </a:xfrm>
          <a:custGeom>
            <a:avLst/>
            <a:gdLst/>
            <a:ahLst/>
            <a:cxnLst/>
            <a:rect l="l" t="t" r="r" b="b"/>
            <a:pathLst>
              <a:path w="1044306" h="467949">
                <a:moveTo>
                  <a:pt x="1010211" y="0"/>
                </a:moveTo>
                <a:lnTo>
                  <a:pt x="24669" y="67406"/>
                </a:lnTo>
                <a:lnTo>
                  <a:pt x="0" y="467949"/>
                </a:lnTo>
                <a:lnTo>
                  <a:pt x="1044306" y="453645"/>
                </a:lnTo>
                <a:lnTo>
                  <a:pt x="1010211" y="0"/>
                </a:lnTo>
                <a:close/>
              </a:path>
            </a:pathLst>
          </a:custGeom>
          <a:solidFill>
            <a:srgbClr val="A6A6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9761" y="1532976"/>
            <a:ext cx="1128941" cy="480204"/>
          </a:xfrm>
          <a:custGeom>
            <a:avLst/>
            <a:gdLst/>
            <a:ahLst/>
            <a:cxnLst/>
            <a:rect l="l" t="t" r="r" b="b"/>
            <a:pathLst>
              <a:path w="1128941" h="480204">
                <a:moveTo>
                  <a:pt x="16445" y="42879"/>
                </a:moveTo>
                <a:lnTo>
                  <a:pt x="0" y="477142"/>
                </a:lnTo>
                <a:lnTo>
                  <a:pt x="76357" y="480204"/>
                </a:lnTo>
                <a:lnTo>
                  <a:pt x="1000863" y="476122"/>
                </a:lnTo>
                <a:lnTo>
                  <a:pt x="1128941" y="465900"/>
                </a:lnTo>
                <a:lnTo>
                  <a:pt x="1128360" y="451595"/>
                </a:lnTo>
                <a:lnTo>
                  <a:pt x="44634" y="451595"/>
                </a:lnTo>
                <a:lnTo>
                  <a:pt x="58737" y="109342"/>
                </a:lnTo>
                <a:lnTo>
                  <a:pt x="77533" y="69464"/>
                </a:lnTo>
                <a:lnTo>
                  <a:pt x="16445" y="42879"/>
                </a:lnTo>
                <a:close/>
              </a:path>
              <a:path w="1128941" h="480204">
                <a:moveTo>
                  <a:pt x="511003" y="0"/>
                </a:moveTo>
                <a:lnTo>
                  <a:pt x="474586" y="14321"/>
                </a:lnTo>
                <a:lnTo>
                  <a:pt x="459317" y="446492"/>
                </a:lnTo>
                <a:lnTo>
                  <a:pt x="44634" y="451595"/>
                </a:lnTo>
                <a:lnTo>
                  <a:pt x="1128360" y="451595"/>
                </a:lnTo>
                <a:lnTo>
                  <a:pt x="1128153" y="446492"/>
                </a:lnTo>
                <a:lnTo>
                  <a:pt x="493382" y="446492"/>
                </a:lnTo>
                <a:lnTo>
                  <a:pt x="511003" y="0"/>
                </a:lnTo>
                <a:close/>
              </a:path>
              <a:path w="1128941" h="480204">
                <a:moveTo>
                  <a:pt x="1110065" y="1029"/>
                </a:moveTo>
                <a:lnTo>
                  <a:pt x="1051363" y="6088"/>
                </a:lnTo>
                <a:lnTo>
                  <a:pt x="782359" y="444443"/>
                </a:lnTo>
                <a:lnTo>
                  <a:pt x="493382" y="446492"/>
                </a:lnTo>
                <a:lnTo>
                  <a:pt x="1128153" y="446492"/>
                </a:lnTo>
                <a:lnTo>
                  <a:pt x="1110065" y="1029"/>
                </a:lnTo>
                <a:close/>
              </a:path>
            </a:pathLst>
          </a:custGeom>
          <a:solidFill>
            <a:srgbClr val="A64B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7471" y="2404514"/>
            <a:ext cx="1124189" cy="164501"/>
          </a:xfrm>
          <a:custGeom>
            <a:avLst/>
            <a:gdLst/>
            <a:ahLst/>
            <a:cxnLst/>
            <a:rect l="l" t="t" r="r" b="b"/>
            <a:pathLst>
              <a:path w="1124189" h="164501">
                <a:moveTo>
                  <a:pt x="32892" y="0"/>
                </a:moveTo>
                <a:lnTo>
                  <a:pt x="0" y="24526"/>
                </a:lnTo>
                <a:lnTo>
                  <a:pt x="227899" y="160419"/>
                </a:lnTo>
                <a:lnTo>
                  <a:pt x="824648" y="164501"/>
                </a:lnTo>
                <a:lnTo>
                  <a:pt x="1124189" y="151217"/>
                </a:lnTo>
                <a:lnTo>
                  <a:pt x="1124189" y="11242"/>
                </a:lnTo>
                <a:lnTo>
                  <a:pt x="32892" y="0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9225" y="2479106"/>
            <a:ext cx="164456" cy="104213"/>
          </a:xfrm>
          <a:custGeom>
            <a:avLst/>
            <a:gdLst/>
            <a:ahLst/>
            <a:cxnLst/>
            <a:rect l="l" t="t" r="r" b="b"/>
            <a:pathLst>
              <a:path w="164456" h="104213">
                <a:moveTo>
                  <a:pt x="4694" y="0"/>
                </a:moveTo>
                <a:lnTo>
                  <a:pt x="0" y="102172"/>
                </a:lnTo>
                <a:lnTo>
                  <a:pt x="159761" y="104213"/>
                </a:lnTo>
                <a:lnTo>
                  <a:pt x="164456" y="3061"/>
                </a:lnTo>
                <a:lnTo>
                  <a:pt x="4694" y="0"/>
                </a:lnTo>
                <a:close/>
              </a:path>
            </a:pathLst>
          </a:custGeom>
          <a:solidFill>
            <a:srgbClr val="A6A6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84222" y="2309493"/>
            <a:ext cx="624944" cy="56197"/>
          </a:xfrm>
          <a:custGeom>
            <a:avLst/>
            <a:gdLst/>
            <a:ahLst/>
            <a:cxnLst/>
            <a:rect l="l" t="t" r="r" b="b"/>
            <a:pathLst>
              <a:path w="624944" h="56197">
                <a:moveTo>
                  <a:pt x="621426" y="0"/>
                </a:moveTo>
                <a:lnTo>
                  <a:pt x="0" y="0"/>
                </a:lnTo>
                <a:lnTo>
                  <a:pt x="8222" y="53127"/>
                </a:lnTo>
                <a:lnTo>
                  <a:pt x="624944" y="56197"/>
                </a:lnTo>
                <a:lnTo>
                  <a:pt x="621426" y="0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9918" y="2102078"/>
            <a:ext cx="344190" cy="137933"/>
          </a:xfrm>
          <a:custGeom>
            <a:avLst/>
            <a:gdLst/>
            <a:ahLst/>
            <a:cxnLst/>
            <a:rect l="l" t="t" r="r" b="b"/>
            <a:pathLst>
              <a:path w="344190" h="137933">
                <a:moveTo>
                  <a:pt x="5870" y="0"/>
                </a:moveTo>
                <a:lnTo>
                  <a:pt x="0" y="136913"/>
                </a:lnTo>
                <a:lnTo>
                  <a:pt x="339486" y="137933"/>
                </a:lnTo>
                <a:lnTo>
                  <a:pt x="344190" y="3061"/>
                </a:lnTo>
                <a:lnTo>
                  <a:pt x="5870" y="0"/>
                </a:lnTo>
                <a:close/>
              </a:path>
            </a:pathLst>
          </a:custGeom>
          <a:solidFill>
            <a:srgbClr val="A6A6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77019" y="1347995"/>
            <a:ext cx="445220" cy="128809"/>
          </a:xfrm>
          <a:custGeom>
            <a:avLst/>
            <a:gdLst/>
            <a:ahLst/>
            <a:cxnLst/>
            <a:rect l="l" t="t" r="r" b="b"/>
            <a:pathLst>
              <a:path w="445220" h="128809">
                <a:moveTo>
                  <a:pt x="388839" y="0"/>
                </a:moveTo>
                <a:lnTo>
                  <a:pt x="82232" y="11234"/>
                </a:lnTo>
                <a:lnTo>
                  <a:pt x="37593" y="23497"/>
                </a:lnTo>
                <a:lnTo>
                  <a:pt x="12926" y="52141"/>
                </a:lnTo>
                <a:lnTo>
                  <a:pt x="0" y="85844"/>
                </a:lnTo>
                <a:lnTo>
                  <a:pt x="19972" y="119547"/>
                </a:lnTo>
                <a:lnTo>
                  <a:pt x="50519" y="128809"/>
                </a:lnTo>
                <a:lnTo>
                  <a:pt x="387663" y="118518"/>
                </a:lnTo>
                <a:lnTo>
                  <a:pt x="433469" y="98107"/>
                </a:lnTo>
                <a:lnTo>
                  <a:pt x="445220" y="52141"/>
                </a:lnTo>
                <a:lnTo>
                  <a:pt x="426423" y="7203"/>
                </a:lnTo>
                <a:lnTo>
                  <a:pt x="388839" y="0"/>
                </a:lnTo>
                <a:close/>
              </a:path>
            </a:pathLst>
          </a:custGeom>
          <a:solidFill>
            <a:srgbClr val="FFE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9202" y="1554416"/>
            <a:ext cx="145669" cy="284032"/>
          </a:xfrm>
          <a:custGeom>
            <a:avLst/>
            <a:gdLst/>
            <a:ahLst/>
            <a:cxnLst/>
            <a:rect l="l" t="t" r="r" b="b"/>
            <a:pathLst>
              <a:path w="145669" h="284032">
                <a:moveTo>
                  <a:pt x="85681" y="0"/>
                </a:moveTo>
                <a:lnTo>
                  <a:pt x="35181" y="7117"/>
                </a:lnTo>
                <a:lnTo>
                  <a:pt x="8202" y="24526"/>
                </a:lnTo>
                <a:lnTo>
                  <a:pt x="1185" y="39877"/>
                </a:lnTo>
                <a:lnTo>
                  <a:pt x="0" y="268681"/>
                </a:lnTo>
                <a:lnTo>
                  <a:pt x="16405" y="284032"/>
                </a:lnTo>
                <a:lnTo>
                  <a:pt x="90425" y="284032"/>
                </a:lnTo>
                <a:lnTo>
                  <a:pt x="136280" y="277943"/>
                </a:lnTo>
                <a:lnTo>
                  <a:pt x="145669" y="258476"/>
                </a:lnTo>
                <a:lnTo>
                  <a:pt x="140925" y="23497"/>
                </a:lnTo>
                <a:lnTo>
                  <a:pt x="125706" y="5145"/>
                </a:lnTo>
                <a:lnTo>
                  <a:pt x="85681" y="0"/>
                </a:lnTo>
                <a:close/>
              </a:path>
            </a:pathLst>
          </a:custGeom>
          <a:solidFill>
            <a:srgbClr val="7878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29826" y="2102078"/>
            <a:ext cx="2361244" cy="467958"/>
          </a:xfrm>
          <a:custGeom>
            <a:avLst/>
            <a:gdLst/>
            <a:ahLst/>
            <a:cxnLst/>
            <a:rect l="l" t="t" r="r" b="b"/>
            <a:pathLst>
              <a:path w="2361244" h="467958">
                <a:moveTo>
                  <a:pt x="753229" y="111365"/>
                </a:moveTo>
                <a:lnTo>
                  <a:pt x="668457" y="111365"/>
                </a:lnTo>
                <a:lnTo>
                  <a:pt x="734275" y="308567"/>
                </a:lnTo>
                <a:lnTo>
                  <a:pt x="720143" y="467958"/>
                </a:lnTo>
                <a:lnTo>
                  <a:pt x="791792" y="463876"/>
                </a:lnTo>
                <a:lnTo>
                  <a:pt x="835275" y="437308"/>
                </a:lnTo>
                <a:lnTo>
                  <a:pt x="837647" y="410740"/>
                </a:lnTo>
                <a:lnTo>
                  <a:pt x="814126" y="358633"/>
                </a:lnTo>
                <a:lnTo>
                  <a:pt x="1271306" y="306526"/>
                </a:lnTo>
                <a:lnTo>
                  <a:pt x="829346" y="306526"/>
                </a:lnTo>
                <a:lnTo>
                  <a:pt x="814126" y="304476"/>
                </a:lnTo>
                <a:lnTo>
                  <a:pt x="799994" y="204345"/>
                </a:lnTo>
                <a:lnTo>
                  <a:pt x="783589" y="149176"/>
                </a:lnTo>
                <a:lnTo>
                  <a:pt x="753229" y="111365"/>
                </a:lnTo>
                <a:close/>
              </a:path>
              <a:path w="2361244" h="467958">
                <a:moveTo>
                  <a:pt x="660255" y="54147"/>
                </a:moveTo>
                <a:lnTo>
                  <a:pt x="579217" y="54147"/>
                </a:lnTo>
                <a:lnTo>
                  <a:pt x="511028" y="84806"/>
                </a:lnTo>
                <a:lnTo>
                  <a:pt x="458156" y="145086"/>
                </a:lnTo>
                <a:lnTo>
                  <a:pt x="428805" y="220699"/>
                </a:lnTo>
                <a:lnTo>
                  <a:pt x="398267" y="361694"/>
                </a:lnTo>
                <a:lnTo>
                  <a:pt x="70561" y="387242"/>
                </a:lnTo>
                <a:lnTo>
                  <a:pt x="0" y="456723"/>
                </a:lnTo>
                <a:lnTo>
                  <a:pt x="32908" y="458764"/>
                </a:lnTo>
                <a:lnTo>
                  <a:pt x="352412" y="423003"/>
                </a:lnTo>
                <a:lnTo>
                  <a:pt x="398267" y="415851"/>
                </a:lnTo>
                <a:lnTo>
                  <a:pt x="437007" y="396435"/>
                </a:lnTo>
                <a:lnTo>
                  <a:pt x="458156" y="292221"/>
                </a:lnTo>
                <a:lnTo>
                  <a:pt x="491065" y="195151"/>
                </a:lnTo>
                <a:lnTo>
                  <a:pt x="567457" y="111365"/>
                </a:lnTo>
                <a:lnTo>
                  <a:pt x="753229" y="111365"/>
                </a:lnTo>
                <a:lnTo>
                  <a:pt x="731903" y="84806"/>
                </a:lnTo>
                <a:lnTo>
                  <a:pt x="660255" y="54147"/>
                </a:lnTo>
                <a:close/>
              </a:path>
              <a:path w="2361244" h="467958">
                <a:moveTo>
                  <a:pt x="1847844" y="0"/>
                </a:moveTo>
                <a:lnTo>
                  <a:pt x="1820865" y="0"/>
                </a:lnTo>
                <a:lnTo>
                  <a:pt x="1775010" y="18386"/>
                </a:lnTo>
                <a:lnTo>
                  <a:pt x="1739828" y="59259"/>
                </a:lnTo>
                <a:lnTo>
                  <a:pt x="1706919" y="130781"/>
                </a:lnTo>
                <a:lnTo>
                  <a:pt x="1690415" y="227851"/>
                </a:lnTo>
                <a:lnTo>
                  <a:pt x="829346" y="306526"/>
                </a:lnTo>
                <a:lnTo>
                  <a:pt x="1271306" y="306526"/>
                </a:lnTo>
                <a:lnTo>
                  <a:pt x="1665807" y="261563"/>
                </a:lnTo>
                <a:lnTo>
                  <a:pt x="1719865" y="244197"/>
                </a:lnTo>
                <a:lnTo>
                  <a:pt x="1742101" y="209456"/>
                </a:lnTo>
                <a:lnTo>
                  <a:pt x="1744472" y="127720"/>
                </a:lnTo>
                <a:lnTo>
                  <a:pt x="1769179" y="71522"/>
                </a:lnTo>
                <a:lnTo>
                  <a:pt x="1818493" y="44954"/>
                </a:lnTo>
                <a:lnTo>
                  <a:pt x="1904707" y="44954"/>
                </a:lnTo>
                <a:lnTo>
                  <a:pt x="1903088" y="39843"/>
                </a:lnTo>
                <a:lnTo>
                  <a:pt x="1847844" y="0"/>
                </a:lnTo>
                <a:close/>
              </a:path>
              <a:path w="2361244" h="467958">
                <a:moveTo>
                  <a:pt x="1904707" y="44954"/>
                </a:moveTo>
                <a:lnTo>
                  <a:pt x="1818493" y="44954"/>
                </a:lnTo>
                <a:lnTo>
                  <a:pt x="1884311" y="78674"/>
                </a:lnTo>
                <a:lnTo>
                  <a:pt x="1930067" y="220699"/>
                </a:lnTo>
                <a:lnTo>
                  <a:pt x="1960604" y="225802"/>
                </a:lnTo>
                <a:lnTo>
                  <a:pt x="2220545" y="197193"/>
                </a:lnTo>
                <a:lnTo>
                  <a:pt x="1965348" y="197193"/>
                </a:lnTo>
                <a:lnTo>
                  <a:pt x="1935997" y="192090"/>
                </a:lnTo>
                <a:lnTo>
                  <a:pt x="1921865" y="99111"/>
                </a:lnTo>
                <a:lnTo>
                  <a:pt x="1904707" y="44954"/>
                </a:lnTo>
                <a:close/>
              </a:path>
              <a:path w="2361244" h="467958">
                <a:moveTo>
                  <a:pt x="2361244" y="161431"/>
                </a:moveTo>
                <a:lnTo>
                  <a:pt x="1965348" y="197193"/>
                </a:lnTo>
                <a:lnTo>
                  <a:pt x="2220545" y="197193"/>
                </a:lnTo>
                <a:lnTo>
                  <a:pt x="2331893" y="184938"/>
                </a:lnTo>
                <a:lnTo>
                  <a:pt x="2361244" y="161431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86797" y="1837419"/>
            <a:ext cx="149226" cy="249334"/>
          </a:xfrm>
          <a:custGeom>
            <a:avLst/>
            <a:gdLst/>
            <a:ahLst/>
            <a:cxnLst/>
            <a:rect l="l" t="t" r="r" b="b"/>
            <a:pathLst>
              <a:path w="149226" h="249334">
                <a:moveTo>
                  <a:pt x="102185" y="0"/>
                </a:moveTo>
                <a:lnTo>
                  <a:pt x="39925" y="0"/>
                </a:lnTo>
                <a:lnTo>
                  <a:pt x="0" y="78700"/>
                </a:lnTo>
                <a:lnTo>
                  <a:pt x="2371" y="171679"/>
                </a:lnTo>
                <a:lnTo>
                  <a:pt x="56429" y="247284"/>
                </a:lnTo>
                <a:lnTo>
                  <a:pt x="112760" y="249334"/>
                </a:lnTo>
                <a:lnTo>
                  <a:pt x="149226" y="177811"/>
                </a:lnTo>
                <a:lnTo>
                  <a:pt x="149226" y="67457"/>
                </a:lnTo>
                <a:lnTo>
                  <a:pt x="1021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09317" y="1931444"/>
            <a:ext cx="77479" cy="86847"/>
          </a:xfrm>
          <a:custGeom>
            <a:avLst/>
            <a:gdLst/>
            <a:ahLst/>
            <a:cxnLst/>
            <a:rect l="l" t="t" r="r" b="b"/>
            <a:pathLst>
              <a:path w="77479" h="86847">
                <a:moveTo>
                  <a:pt x="77479" y="0"/>
                </a:moveTo>
                <a:lnTo>
                  <a:pt x="0" y="3061"/>
                </a:lnTo>
                <a:lnTo>
                  <a:pt x="26979" y="74584"/>
                </a:lnTo>
                <a:lnTo>
                  <a:pt x="75206" y="86847"/>
                </a:lnTo>
                <a:lnTo>
                  <a:pt x="77479" y="0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10317" y="1858858"/>
            <a:ext cx="106929" cy="199285"/>
          </a:xfrm>
          <a:custGeom>
            <a:avLst/>
            <a:gdLst/>
            <a:ahLst/>
            <a:cxnLst/>
            <a:rect l="l" t="t" r="r" b="b"/>
            <a:pathLst>
              <a:path w="106929" h="199285">
                <a:moveTo>
                  <a:pt x="68189" y="0"/>
                </a:moveTo>
                <a:lnTo>
                  <a:pt x="30537" y="0"/>
                </a:lnTo>
                <a:lnTo>
                  <a:pt x="0" y="61343"/>
                </a:lnTo>
                <a:lnTo>
                  <a:pt x="0" y="145129"/>
                </a:lnTo>
                <a:lnTo>
                  <a:pt x="39925" y="196215"/>
                </a:lnTo>
                <a:lnTo>
                  <a:pt x="79851" y="199285"/>
                </a:lnTo>
                <a:lnTo>
                  <a:pt x="106929" y="140017"/>
                </a:lnTo>
                <a:lnTo>
                  <a:pt x="106929" y="55211"/>
                </a:lnTo>
                <a:lnTo>
                  <a:pt x="681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1999" y="1563592"/>
            <a:ext cx="41111" cy="251358"/>
          </a:xfrm>
          <a:custGeom>
            <a:avLst/>
            <a:gdLst/>
            <a:ahLst/>
            <a:cxnLst/>
            <a:rect l="l" t="t" r="r" b="b"/>
            <a:pathLst>
              <a:path w="41111" h="251358">
                <a:moveTo>
                  <a:pt x="3458" y="0"/>
                </a:moveTo>
                <a:lnTo>
                  <a:pt x="0" y="7203"/>
                </a:lnTo>
                <a:lnTo>
                  <a:pt x="17590" y="27614"/>
                </a:lnTo>
                <a:lnTo>
                  <a:pt x="21148" y="251358"/>
                </a:lnTo>
                <a:lnTo>
                  <a:pt x="41111" y="245269"/>
                </a:lnTo>
                <a:lnTo>
                  <a:pt x="37553" y="29672"/>
                </a:lnTo>
                <a:lnTo>
                  <a:pt x="33996" y="11234"/>
                </a:lnTo>
                <a:lnTo>
                  <a:pt x="21148" y="3087"/>
                </a:lnTo>
                <a:lnTo>
                  <a:pt x="3458" y="0"/>
                </a:lnTo>
                <a:close/>
              </a:path>
            </a:pathLst>
          </a:custGeom>
          <a:solidFill>
            <a:srgbClr val="ADAD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219" y="1613675"/>
            <a:ext cx="85780" cy="212509"/>
          </a:xfrm>
          <a:custGeom>
            <a:avLst/>
            <a:gdLst/>
            <a:ahLst/>
            <a:cxnLst/>
            <a:rect l="l" t="t" r="r" b="b"/>
            <a:pathLst>
              <a:path w="85780" h="212509">
                <a:moveTo>
                  <a:pt x="9388" y="0"/>
                </a:moveTo>
                <a:lnTo>
                  <a:pt x="0" y="199216"/>
                </a:lnTo>
                <a:lnTo>
                  <a:pt x="16405" y="211480"/>
                </a:lnTo>
                <a:lnTo>
                  <a:pt x="71648" y="212509"/>
                </a:lnTo>
                <a:lnTo>
                  <a:pt x="85780" y="199216"/>
                </a:lnTo>
                <a:lnTo>
                  <a:pt x="85780" y="194157"/>
                </a:lnTo>
                <a:lnTo>
                  <a:pt x="25892" y="194157"/>
                </a:lnTo>
                <a:lnTo>
                  <a:pt x="38879" y="180864"/>
                </a:lnTo>
                <a:lnTo>
                  <a:pt x="14132" y="180864"/>
                </a:lnTo>
                <a:lnTo>
                  <a:pt x="9388" y="0"/>
                </a:lnTo>
                <a:close/>
              </a:path>
              <a:path w="85780" h="212509">
                <a:moveTo>
                  <a:pt x="85780" y="164484"/>
                </a:moveTo>
                <a:lnTo>
                  <a:pt x="25892" y="194157"/>
                </a:lnTo>
                <a:lnTo>
                  <a:pt x="85780" y="194157"/>
                </a:lnTo>
                <a:lnTo>
                  <a:pt x="85780" y="164484"/>
                </a:lnTo>
                <a:close/>
              </a:path>
              <a:path w="85780" h="212509">
                <a:moveTo>
                  <a:pt x="52871" y="166542"/>
                </a:moveTo>
                <a:lnTo>
                  <a:pt x="14132" y="180864"/>
                </a:lnTo>
                <a:lnTo>
                  <a:pt x="38879" y="180864"/>
                </a:lnTo>
                <a:lnTo>
                  <a:pt x="52871" y="166542"/>
                </a:lnTo>
                <a:close/>
              </a:path>
            </a:pathLst>
          </a:custGeom>
          <a:solidFill>
            <a:srgbClr val="ADAD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32536" y="1393018"/>
            <a:ext cx="84575" cy="98021"/>
          </a:xfrm>
          <a:custGeom>
            <a:avLst/>
            <a:gdLst/>
            <a:ahLst/>
            <a:cxnLst/>
            <a:rect l="l" t="t" r="r" b="b"/>
            <a:pathLst>
              <a:path w="84575" h="98021">
                <a:moveTo>
                  <a:pt x="52861" y="0"/>
                </a:moveTo>
                <a:lnTo>
                  <a:pt x="17620" y="10205"/>
                </a:lnTo>
                <a:lnTo>
                  <a:pt x="0" y="38762"/>
                </a:lnTo>
                <a:lnTo>
                  <a:pt x="3518" y="87816"/>
                </a:lnTo>
                <a:lnTo>
                  <a:pt x="63436" y="98021"/>
                </a:lnTo>
                <a:lnTo>
                  <a:pt x="83399" y="76582"/>
                </a:lnTo>
                <a:lnTo>
                  <a:pt x="84575" y="40821"/>
                </a:lnTo>
                <a:lnTo>
                  <a:pt x="71658" y="6088"/>
                </a:lnTo>
                <a:lnTo>
                  <a:pt x="52861" y="0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48082" y="1346966"/>
            <a:ext cx="109251" cy="103253"/>
          </a:xfrm>
          <a:custGeom>
            <a:avLst/>
            <a:gdLst/>
            <a:ahLst/>
            <a:cxnLst/>
            <a:rect l="l" t="t" r="r" b="b"/>
            <a:pathLst>
              <a:path w="109251" h="103253">
                <a:moveTo>
                  <a:pt x="49343" y="0"/>
                </a:moveTo>
                <a:lnTo>
                  <a:pt x="19972" y="11234"/>
                </a:lnTo>
                <a:lnTo>
                  <a:pt x="0" y="45023"/>
                </a:lnTo>
                <a:lnTo>
                  <a:pt x="15278" y="97078"/>
                </a:lnTo>
                <a:lnTo>
                  <a:pt x="61084" y="103253"/>
                </a:lnTo>
                <a:lnTo>
                  <a:pt x="108075" y="88931"/>
                </a:lnTo>
                <a:lnTo>
                  <a:pt x="109251" y="45023"/>
                </a:lnTo>
                <a:lnTo>
                  <a:pt x="105723" y="28643"/>
                </a:lnTo>
                <a:lnTo>
                  <a:pt x="82232" y="7203"/>
                </a:lnTo>
                <a:lnTo>
                  <a:pt x="49343" y="0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44276" y="1404253"/>
            <a:ext cx="64612" cy="56171"/>
          </a:xfrm>
          <a:custGeom>
            <a:avLst/>
            <a:gdLst/>
            <a:ahLst/>
            <a:cxnLst/>
            <a:rect l="l" t="t" r="r" b="b"/>
            <a:pathLst>
              <a:path w="64612" h="56171">
                <a:moveTo>
                  <a:pt x="45815" y="0"/>
                </a:moveTo>
                <a:lnTo>
                  <a:pt x="11750" y="8147"/>
                </a:lnTo>
                <a:lnTo>
                  <a:pt x="0" y="33703"/>
                </a:lnTo>
                <a:lnTo>
                  <a:pt x="5880" y="56171"/>
                </a:lnTo>
                <a:lnTo>
                  <a:pt x="14102" y="30615"/>
                </a:lnTo>
                <a:lnTo>
                  <a:pt x="33554" y="30615"/>
                </a:lnTo>
                <a:lnTo>
                  <a:pt x="34075" y="29586"/>
                </a:lnTo>
                <a:lnTo>
                  <a:pt x="50005" y="29586"/>
                </a:lnTo>
                <a:lnTo>
                  <a:pt x="50519" y="28557"/>
                </a:lnTo>
                <a:lnTo>
                  <a:pt x="63709" y="28557"/>
                </a:lnTo>
                <a:lnTo>
                  <a:pt x="64612" y="18352"/>
                </a:lnTo>
                <a:lnTo>
                  <a:pt x="45815" y="0"/>
                </a:lnTo>
                <a:close/>
              </a:path>
              <a:path w="64612" h="56171">
                <a:moveTo>
                  <a:pt x="33554" y="30615"/>
                </a:moveTo>
                <a:lnTo>
                  <a:pt x="14102" y="30615"/>
                </a:lnTo>
                <a:lnTo>
                  <a:pt x="21148" y="55142"/>
                </a:lnTo>
                <a:lnTo>
                  <a:pt x="33554" y="30615"/>
                </a:lnTo>
                <a:close/>
              </a:path>
              <a:path w="64612" h="56171">
                <a:moveTo>
                  <a:pt x="50005" y="29586"/>
                </a:moveTo>
                <a:lnTo>
                  <a:pt x="34075" y="29586"/>
                </a:lnTo>
                <a:lnTo>
                  <a:pt x="38769" y="52055"/>
                </a:lnTo>
                <a:lnTo>
                  <a:pt x="50005" y="29586"/>
                </a:lnTo>
                <a:close/>
              </a:path>
              <a:path w="64612" h="56171">
                <a:moveTo>
                  <a:pt x="63709" y="28557"/>
                </a:moveTo>
                <a:lnTo>
                  <a:pt x="50519" y="28557"/>
                </a:lnTo>
                <a:lnTo>
                  <a:pt x="62260" y="44937"/>
                </a:lnTo>
                <a:lnTo>
                  <a:pt x="63709" y="2855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0407" y="1362317"/>
            <a:ext cx="75176" cy="57200"/>
          </a:xfrm>
          <a:custGeom>
            <a:avLst/>
            <a:gdLst/>
            <a:ahLst/>
            <a:cxnLst/>
            <a:rect l="l" t="t" r="r" b="b"/>
            <a:pathLst>
              <a:path w="75176" h="57200">
                <a:moveTo>
                  <a:pt x="46981" y="0"/>
                </a:moveTo>
                <a:lnTo>
                  <a:pt x="23490" y="2058"/>
                </a:lnTo>
                <a:lnTo>
                  <a:pt x="7046" y="11234"/>
                </a:lnTo>
                <a:lnTo>
                  <a:pt x="0" y="37819"/>
                </a:lnTo>
                <a:lnTo>
                  <a:pt x="11740" y="57200"/>
                </a:lnTo>
                <a:lnTo>
                  <a:pt x="19962" y="31644"/>
                </a:lnTo>
                <a:lnTo>
                  <a:pt x="38476" y="31644"/>
                </a:lnTo>
                <a:lnTo>
                  <a:pt x="38759" y="30701"/>
                </a:lnTo>
                <a:lnTo>
                  <a:pt x="57441" y="30701"/>
                </a:lnTo>
                <a:lnTo>
                  <a:pt x="58732" y="26585"/>
                </a:lnTo>
                <a:lnTo>
                  <a:pt x="74729" y="26585"/>
                </a:lnTo>
                <a:lnTo>
                  <a:pt x="75176" y="18438"/>
                </a:lnTo>
                <a:lnTo>
                  <a:pt x="46981" y="0"/>
                </a:lnTo>
                <a:close/>
              </a:path>
              <a:path w="75176" h="57200">
                <a:moveTo>
                  <a:pt x="38476" y="31644"/>
                </a:moveTo>
                <a:lnTo>
                  <a:pt x="19962" y="31644"/>
                </a:lnTo>
                <a:lnTo>
                  <a:pt x="31713" y="54199"/>
                </a:lnTo>
                <a:lnTo>
                  <a:pt x="38476" y="31644"/>
                </a:lnTo>
                <a:close/>
              </a:path>
              <a:path w="75176" h="57200">
                <a:moveTo>
                  <a:pt x="57441" y="30701"/>
                </a:moveTo>
                <a:lnTo>
                  <a:pt x="38759" y="30701"/>
                </a:lnTo>
                <a:lnTo>
                  <a:pt x="51685" y="49053"/>
                </a:lnTo>
                <a:lnTo>
                  <a:pt x="57441" y="30701"/>
                </a:lnTo>
                <a:close/>
              </a:path>
              <a:path w="75176" h="57200">
                <a:moveTo>
                  <a:pt x="74729" y="26585"/>
                </a:moveTo>
                <a:lnTo>
                  <a:pt x="58732" y="26585"/>
                </a:lnTo>
                <a:lnTo>
                  <a:pt x="74000" y="39877"/>
                </a:lnTo>
                <a:lnTo>
                  <a:pt x="74729" y="2658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84075" y="1349024"/>
            <a:ext cx="422895" cy="125721"/>
          </a:xfrm>
          <a:custGeom>
            <a:avLst/>
            <a:gdLst/>
            <a:ahLst/>
            <a:cxnLst/>
            <a:rect l="l" t="t" r="r" b="b"/>
            <a:pathLst>
              <a:path w="422895" h="125721">
                <a:moveTo>
                  <a:pt x="398228" y="0"/>
                </a:moveTo>
                <a:lnTo>
                  <a:pt x="75176" y="9176"/>
                </a:lnTo>
                <a:lnTo>
                  <a:pt x="36417" y="16379"/>
                </a:lnTo>
                <a:lnTo>
                  <a:pt x="10564" y="35761"/>
                </a:lnTo>
                <a:lnTo>
                  <a:pt x="0" y="71522"/>
                </a:lnTo>
                <a:lnTo>
                  <a:pt x="7046" y="112429"/>
                </a:lnTo>
                <a:lnTo>
                  <a:pt x="41111" y="125721"/>
                </a:lnTo>
                <a:lnTo>
                  <a:pt x="23490" y="102224"/>
                </a:lnTo>
                <a:lnTo>
                  <a:pt x="19962" y="83786"/>
                </a:lnTo>
                <a:lnTo>
                  <a:pt x="29361" y="49053"/>
                </a:lnTo>
                <a:lnTo>
                  <a:pt x="65778" y="28643"/>
                </a:lnTo>
                <a:lnTo>
                  <a:pt x="422895" y="12263"/>
                </a:lnTo>
                <a:lnTo>
                  <a:pt x="417025" y="4116"/>
                </a:lnTo>
                <a:lnTo>
                  <a:pt x="398228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53827" y="2056094"/>
            <a:ext cx="71662" cy="76633"/>
          </a:xfrm>
          <a:custGeom>
            <a:avLst/>
            <a:gdLst/>
            <a:ahLst/>
            <a:cxnLst/>
            <a:rect l="l" t="t" r="r" b="b"/>
            <a:pathLst>
              <a:path w="71662" h="76633">
                <a:moveTo>
                  <a:pt x="48161" y="0"/>
                </a:moveTo>
                <a:lnTo>
                  <a:pt x="27022" y="0"/>
                </a:lnTo>
                <a:lnTo>
                  <a:pt x="5874" y="21456"/>
                </a:lnTo>
                <a:lnTo>
                  <a:pt x="0" y="58238"/>
                </a:lnTo>
                <a:lnTo>
                  <a:pt x="23494" y="76633"/>
                </a:lnTo>
                <a:lnTo>
                  <a:pt x="55208" y="73572"/>
                </a:lnTo>
                <a:lnTo>
                  <a:pt x="71662" y="50065"/>
                </a:lnTo>
                <a:lnTo>
                  <a:pt x="68134" y="16354"/>
                </a:lnTo>
                <a:lnTo>
                  <a:pt x="48161" y="0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6732" y="2038728"/>
            <a:ext cx="76352" cy="88888"/>
          </a:xfrm>
          <a:custGeom>
            <a:avLst/>
            <a:gdLst/>
            <a:ahLst/>
            <a:cxnLst/>
            <a:rect l="l" t="t" r="r" b="b"/>
            <a:pathLst>
              <a:path w="76352" h="88888">
                <a:moveTo>
                  <a:pt x="55213" y="0"/>
                </a:moveTo>
                <a:lnTo>
                  <a:pt x="22314" y="1020"/>
                </a:lnTo>
                <a:lnTo>
                  <a:pt x="0" y="24518"/>
                </a:lnTo>
                <a:lnTo>
                  <a:pt x="1176" y="66411"/>
                </a:lnTo>
                <a:lnTo>
                  <a:pt x="23490" y="88888"/>
                </a:lnTo>
                <a:lnTo>
                  <a:pt x="57556" y="86847"/>
                </a:lnTo>
                <a:lnTo>
                  <a:pt x="76352" y="53127"/>
                </a:lnTo>
                <a:lnTo>
                  <a:pt x="76352" y="18386"/>
                </a:lnTo>
                <a:lnTo>
                  <a:pt x="55213" y="0"/>
                </a:lnTo>
                <a:close/>
              </a:path>
            </a:pathLst>
          </a:custGeom>
          <a:solidFill>
            <a:srgbClr val="B1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71451" y="2067337"/>
            <a:ext cx="50509" cy="37802"/>
          </a:xfrm>
          <a:custGeom>
            <a:avLst/>
            <a:gdLst/>
            <a:ahLst/>
            <a:cxnLst/>
            <a:rect l="l" t="t" r="r" b="b"/>
            <a:pathLst>
              <a:path w="50509" h="37802">
                <a:moveTo>
                  <a:pt x="46507" y="22477"/>
                </a:moveTo>
                <a:lnTo>
                  <a:pt x="34065" y="22477"/>
                </a:lnTo>
                <a:lnTo>
                  <a:pt x="50509" y="37802"/>
                </a:lnTo>
                <a:lnTo>
                  <a:pt x="46507" y="22477"/>
                </a:lnTo>
                <a:close/>
              </a:path>
              <a:path w="50509" h="37802">
                <a:moveTo>
                  <a:pt x="16444" y="0"/>
                </a:moveTo>
                <a:lnTo>
                  <a:pt x="2342" y="9193"/>
                </a:lnTo>
                <a:lnTo>
                  <a:pt x="0" y="20436"/>
                </a:lnTo>
                <a:lnTo>
                  <a:pt x="16444" y="30650"/>
                </a:lnTo>
                <a:lnTo>
                  <a:pt x="34065" y="22477"/>
                </a:lnTo>
                <a:lnTo>
                  <a:pt x="46507" y="22477"/>
                </a:lnTo>
                <a:lnTo>
                  <a:pt x="44639" y="15325"/>
                </a:lnTo>
                <a:lnTo>
                  <a:pt x="36417" y="5111"/>
                </a:lnTo>
                <a:lnTo>
                  <a:pt x="164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72602" y="2046901"/>
            <a:ext cx="58742" cy="53127"/>
          </a:xfrm>
          <a:custGeom>
            <a:avLst/>
            <a:gdLst/>
            <a:ahLst/>
            <a:cxnLst/>
            <a:rect l="l" t="t" r="r" b="b"/>
            <a:pathLst>
              <a:path w="58742" h="53127">
                <a:moveTo>
                  <a:pt x="39945" y="0"/>
                </a:moveTo>
                <a:lnTo>
                  <a:pt x="11750" y="9193"/>
                </a:lnTo>
                <a:lnTo>
                  <a:pt x="0" y="33720"/>
                </a:lnTo>
                <a:lnTo>
                  <a:pt x="2352" y="53127"/>
                </a:lnTo>
                <a:lnTo>
                  <a:pt x="10574" y="43934"/>
                </a:lnTo>
                <a:lnTo>
                  <a:pt x="31245" y="43934"/>
                </a:lnTo>
                <a:lnTo>
                  <a:pt x="48167" y="35761"/>
                </a:lnTo>
                <a:lnTo>
                  <a:pt x="58742" y="33720"/>
                </a:lnTo>
                <a:lnTo>
                  <a:pt x="58742" y="19415"/>
                </a:lnTo>
                <a:lnTo>
                  <a:pt x="39945" y="0"/>
                </a:lnTo>
                <a:close/>
              </a:path>
              <a:path w="58742" h="53127">
                <a:moveTo>
                  <a:pt x="31245" y="43934"/>
                </a:moveTo>
                <a:lnTo>
                  <a:pt x="10574" y="43934"/>
                </a:lnTo>
                <a:lnTo>
                  <a:pt x="27018" y="45975"/>
                </a:lnTo>
                <a:lnTo>
                  <a:pt x="31245" y="439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72627" y="2298250"/>
            <a:ext cx="90445" cy="78674"/>
          </a:xfrm>
          <a:custGeom>
            <a:avLst/>
            <a:gdLst/>
            <a:ahLst/>
            <a:cxnLst/>
            <a:rect l="l" t="t" r="r" b="b"/>
            <a:pathLst>
              <a:path w="90445" h="78674">
                <a:moveTo>
                  <a:pt x="30537" y="0"/>
                </a:moveTo>
                <a:lnTo>
                  <a:pt x="5870" y="18395"/>
                </a:lnTo>
                <a:lnTo>
                  <a:pt x="0" y="41893"/>
                </a:lnTo>
                <a:lnTo>
                  <a:pt x="10564" y="68460"/>
                </a:lnTo>
                <a:lnTo>
                  <a:pt x="37583" y="78674"/>
                </a:lnTo>
                <a:lnTo>
                  <a:pt x="65778" y="77654"/>
                </a:lnTo>
                <a:lnTo>
                  <a:pt x="83399" y="63349"/>
                </a:lnTo>
                <a:lnTo>
                  <a:pt x="90445" y="35761"/>
                </a:lnTo>
                <a:lnTo>
                  <a:pt x="72824" y="6131"/>
                </a:lnTo>
                <a:lnTo>
                  <a:pt x="30537" y="0"/>
                </a:lnTo>
                <a:close/>
              </a:path>
            </a:pathLst>
          </a:custGeom>
          <a:solidFill>
            <a:srgbClr val="D3D3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18564" y="2288036"/>
            <a:ext cx="112779" cy="97061"/>
          </a:xfrm>
          <a:custGeom>
            <a:avLst/>
            <a:gdLst/>
            <a:ahLst/>
            <a:cxnLst/>
            <a:rect l="l" t="t" r="r" b="b"/>
            <a:pathLst>
              <a:path w="112779" h="97061">
                <a:moveTo>
                  <a:pt x="68140" y="0"/>
                </a:moveTo>
                <a:lnTo>
                  <a:pt x="42287" y="3061"/>
                </a:lnTo>
                <a:lnTo>
                  <a:pt x="17620" y="10213"/>
                </a:lnTo>
                <a:lnTo>
                  <a:pt x="0" y="43934"/>
                </a:lnTo>
                <a:lnTo>
                  <a:pt x="4704" y="71522"/>
                </a:lnTo>
                <a:lnTo>
                  <a:pt x="25842" y="93999"/>
                </a:lnTo>
                <a:lnTo>
                  <a:pt x="62260" y="97061"/>
                </a:lnTo>
                <a:lnTo>
                  <a:pt x="96325" y="88888"/>
                </a:lnTo>
                <a:lnTo>
                  <a:pt x="112779" y="60279"/>
                </a:lnTo>
                <a:lnTo>
                  <a:pt x="109251" y="31670"/>
                </a:lnTo>
                <a:lnTo>
                  <a:pt x="96325" y="9193"/>
                </a:lnTo>
                <a:lnTo>
                  <a:pt x="68140" y="0"/>
                </a:lnTo>
                <a:close/>
              </a:path>
            </a:pathLst>
          </a:custGeom>
          <a:solidFill>
            <a:srgbClr val="D3D3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84368" y="2313575"/>
            <a:ext cx="69306" cy="57218"/>
          </a:xfrm>
          <a:custGeom>
            <a:avLst/>
            <a:gdLst/>
            <a:ahLst/>
            <a:cxnLst/>
            <a:rect l="l" t="t" r="r" b="b"/>
            <a:pathLst>
              <a:path w="69306" h="57218">
                <a:moveTo>
                  <a:pt x="43463" y="0"/>
                </a:moveTo>
                <a:lnTo>
                  <a:pt x="10574" y="2049"/>
                </a:lnTo>
                <a:lnTo>
                  <a:pt x="0" y="24526"/>
                </a:lnTo>
                <a:lnTo>
                  <a:pt x="5880" y="47004"/>
                </a:lnTo>
                <a:lnTo>
                  <a:pt x="31723" y="57218"/>
                </a:lnTo>
                <a:lnTo>
                  <a:pt x="52861" y="53135"/>
                </a:lnTo>
                <a:lnTo>
                  <a:pt x="68140" y="41893"/>
                </a:lnTo>
                <a:lnTo>
                  <a:pt x="69306" y="18395"/>
                </a:lnTo>
                <a:lnTo>
                  <a:pt x="59908" y="6131"/>
                </a:lnTo>
                <a:lnTo>
                  <a:pt x="43463" y="0"/>
                </a:lnTo>
                <a:close/>
              </a:path>
            </a:pathLst>
          </a:custGeom>
          <a:solidFill>
            <a:srgbClr val="B1B1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30315" y="2301320"/>
            <a:ext cx="90455" cy="74584"/>
          </a:xfrm>
          <a:custGeom>
            <a:avLst/>
            <a:gdLst/>
            <a:ahLst/>
            <a:cxnLst/>
            <a:rect l="l" t="t" r="r" b="b"/>
            <a:pathLst>
              <a:path w="90455" h="74584">
                <a:moveTo>
                  <a:pt x="45815" y="0"/>
                </a:moveTo>
                <a:lnTo>
                  <a:pt x="15268" y="6123"/>
                </a:lnTo>
                <a:lnTo>
                  <a:pt x="0" y="32691"/>
                </a:lnTo>
                <a:lnTo>
                  <a:pt x="10574" y="65390"/>
                </a:lnTo>
                <a:lnTo>
                  <a:pt x="32889" y="74584"/>
                </a:lnTo>
                <a:lnTo>
                  <a:pt x="68130" y="71522"/>
                </a:lnTo>
                <a:lnTo>
                  <a:pt x="90455" y="55168"/>
                </a:lnTo>
                <a:lnTo>
                  <a:pt x="90455" y="24518"/>
                </a:lnTo>
                <a:lnTo>
                  <a:pt x="74010" y="7152"/>
                </a:lnTo>
                <a:lnTo>
                  <a:pt x="45815" y="0"/>
                </a:lnTo>
                <a:close/>
              </a:path>
            </a:pathLst>
          </a:custGeom>
          <a:solidFill>
            <a:srgbClr val="B1B1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92590" y="2332991"/>
            <a:ext cx="51685" cy="32699"/>
          </a:xfrm>
          <a:custGeom>
            <a:avLst/>
            <a:gdLst/>
            <a:ahLst/>
            <a:cxnLst/>
            <a:rect l="l" t="t" r="r" b="b"/>
            <a:pathLst>
              <a:path w="51685" h="32699">
                <a:moveTo>
                  <a:pt x="1176" y="0"/>
                </a:moveTo>
                <a:lnTo>
                  <a:pt x="0" y="21456"/>
                </a:lnTo>
                <a:lnTo>
                  <a:pt x="9398" y="31679"/>
                </a:lnTo>
                <a:lnTo>
                  <a:pt x="35241" y="32699"/>
                </a:lnTo>
                <a:lnTo>
                  <a:pt x="51685" y="21456"/>
                </a:lnTo>
                <a:lnTo>
                  <a:pt x="49078" y="11242"/>
                </a:lnTo>
                <a:lnTo>
                  <a:pt x="21148" y="11242"/>
                </a:lnTo>
                <a:lnTo>
                  <a:pt x="1176" y="0"/>
                </a:lnTo>
                <a:close/>
              </a:path>
              <a:path w="51685" h="32699">
                <a:moveTo>
                  <a:pt x="46991" y="3070"/>
                </a:moveTo>
                <a:lnTo>
                  <a:pt x="21148" y="11242"/>
                </a:lnTo>
                <a:lnTo>
                  <a:pt x="49078" y="11242"/>
                </a:lnTo>
                <a:lnTo>
                  <a:pt x="46991" y="3070"/>
                </a:lnTo>
                <a:close/>
              </a:path>
            </a:pathLst>
          </a:custGeom>
          <a:solidFill>
            <a:srgbClr val="FFF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39713" y="2319707"/>
            <a:ext cx="77528" cy="50065"/>
          </a:xfrm>
          <a:custGeom>
            <a:avLst/>
            <a:gdLst/>
            <a:ahLst/>
            <a:cxnLst/>
            <a:rect l="l" t="t" r="r" b="b"/>
            <a:pathLst>
              <a:path w="77528" h="50065">
                <a:moveTo>
                  <a:pt x="10574" y="0"/>
                </a:moveTo>
                <a:lnTo>
                  <a:pt x="0" y="12263"/>
                </a:lnTo>
                <a:lnTo>
                  <a:pt x="5870" y="41893"/>
                </a:lnTo>
                <a:lnTo>
                  <a:pt x="38759" y="50065"/>
                </a:lnTo>
                <a:lnTo>
                  <a:pt x="74010" y="36781"/>
                </a:lnTo>
                <a:lnTo>
                  <a:pt x="76888" y="18395"/>
                </a:lnTo>
                <a:lnTo>
                  <a:pt x="44639" y="18395"/>
                </a:lnTo>
                <a:lnTo>
                  <a:pt x="39935" y="6131"/>
                </a:lnTo>
                <a:lnTo>
                  <a:pt x="10574" y="0"/>
                </a:lnTo>
                <a:close/>
              </a:path>
              <a:path w="77528" h="50065">
                <a:moveTo>
                  <a:pt x="77528" y="14304"/>
                </a:moveTo>
                <a:lnTo>
                  <a:pt x="44639" y="18395"/>
                </a:lnTo>
                <a:lnTo>
                  <a:pt x="76888" y="18395"/>
                </a:lnTo>
                <a:lnTo>
                  <a:pt x="77528" y="14304"/>
                </a:lnTo>
                <a:close/>
              </a:path>
            </a:pathLst>
          </a:custGeom>
          <a:solidFill>
            <a:srgbClr val="FFF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00813" y="2344234"/>
            <a:ext cx="36417" cy="18386"/>
          </a:xfrm>
          <a:custGeom>
            <a:avLst/>
            <a:gdLst/>
            <a:ahLst/>
            <a:cxnLst/>
            <a:rect l="l" t="t" r="r" b="b"/>
            <a:pathLst>
              <a:path w="36417" h="18386">
                <a:moveTo>
                  <a:pt x="1176" y="0"/>
                </a:moveTo>
                <a:lnTo>
                  <a:pt x="0" y="18386"/>
                </a:lnTo>
                <a:lnTo>
                  <a:pt x="36417" y="13283"/>
                </a:lnTo>
                <a:lnTo>
                  <a:pt x="31612" y="4082"/>
                </a:lnTo>
                <a:lnTo>
                  <a:pt x="12926" y="4082"/>
                </a:lnTo>
                <a:lnTo>
                  <a:pt x="1176" y="0"/>
                </a:lnTo>
                <a:close/>
              </a:path>
              <a:path w="36417" h="18386">
                <a:moveTo>
                  <a:pt x="30547" y="2041"/>
                </a:moveTo>
                <a:lnTo>
                  <a:pt x="12926" y="4082"/>
                </a:lnTo>
                <a:lnTo>
                  <a:pt x="31612" y="4082"/>
                </a:lnTo>
                <a:lnTo>
                  <a:pt x="30547" y="2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52630" y="2330950"/>
            <a:ext cx="56389" cy="29629"/>
          </a:xfrm>
          <a:custGeom>
            <a:avLst/>
            <a:gdLst/>
            <a:ahLst/>
            <a:cxnLst/>
            <a:rect l="l" t="t" r="r" b="b"/>
            <a:pathLst>
              <a:path w="56389" h="29629">
                <a:moveTo>
                  <a:pt x="0" y="0"/>
                </a:moveTo>
                <a:lnTo>
                  <a:pt x="2352" y="24518"/>
                </a:lnTo>
                <a:lnTo>
                  <a:pt x="23500" y="29629"/>
                </a:lnTo>
                <a:lnTo>
                  <a:pt x="50519" y="19415"/>
                </a:lnTo>
                <a:lnTo>
                  <a:pt x="55738" y="11234"/>
                </a:lnTo>
                <a:lnTo>
                  <a:pt x="32899" y="11234"/>
                </a:lnTo>
                <a:lnTo>
                  <a:pt x="0" y="0"/>
                </a:lnTo>
                <a:close/>
              </a:path>
              <a:path w="56389" h="29629">
                <a:moveTo>
                  <a:pt x="56389" y="10213"/>
                </a:moveTo>
                <a:lnTo>
                  <a:pt x="32899" y="11234"/>
                </a:lnTo>
                <a:lnTo>
                  <a:pt x="55738" y="11234"/>
                </a:lnTo>
                <a:lnTo>
                  <a:pt x="56389" y="10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05370" y="2319707"/>
            <a:ext cx="43463" cy="36781"/>
          </a:xfrm>
          <a:custGeom>
            <a:avLst/>
            <a:gdLst/>
            <a:ahLst/>
            <a:cxnLst/>
            <a:rect l="l" t="t" r="r" b="b"/>
            <a:pathLst>
              <a:path w="43463" h="36781">
                <a:moveTo>
                  <a:pt x="34065" y="0"/>
                </a:moveTo>
                <a:lnTo>
                  <a:pt x="10564" y="4090"/>
                </a:lnTo>
                <a:lnTo>
                  <a:pt x="0" y="23506"/>
                </a:lnTo>
                <a:lnTo>
                  <a:pt x="19962" y="36781"/>
                </a:lnTo>
                <a:lnTo>
                  <a:pt x="43463" y="31679"/>
                </a:lnTo>
                <a:lnTo>
                  <a:pt x="43463" y="14304"/>
                </a:lnTo>
                <a:lnTo>
                  <a:pt x="340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3415" y="2319707"/>
            <a:ext cx="45815" cy="30658"/>
          </a:xfrm>
          <a:custGeom>
            <a:avLst/>
            <a:gdLst/>
            <a:ahLst/>
            <a:cxnLst/>
            <a:rect l="l" t="t" r="r" b="b"/>
            <a:pathLst>
              <a:path w="45815" h="30658">
                <a:moveTo>
                  <a:pt x="34065" y="0"/>
                </a:moveTo>
                <a:lnTo>
                  <a:pt x="9398" y="0"/>
                </a:lnTo>
                <a:lnTo>
                  <a:pt x="0" y="14304"/>
                </a:lnTo>
                <a:lnTo>
                  <a:pt x="14092" y="30658"/>
                </a:lnTo>
                <a:lnTo>
                  <a:pt x="42287" y="28609"/>
                </a:lnTo>
                <a:lnTo>
                  <a:pt x="45815" y="9201"/>
                </a:lnTo>
                <a:lnTo>
                  <a:pt x="340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95816" y="2058144"/>
            <a:ext cx="393534" cy="189020"/>
          </a:xfrm>
          <a:custGeom>
            <a:avLst/>
            <a:gdLst/>
            <a:ahLst/>
            <a:cxnLst/>
            <a:rect l="l" t="t" r="r" b="b"/>
            <a:pathLst>
              <a:path w="393534" h="189020">
                <a:moveTo>
                  <a:pt x="12926" y="0"/>
                </a:moveTo>
                <a:lnTo>
                  <a:pt x="0" y="8172"/>
                </a:lnTo>
                <a:lnTo>
                  <a:pt x="371209" y="11234"/>
                </a:lnTo>
                <a:lnTo>
                  <a:pt x="393534" y="189020"/>
                </a:lnTo>
                <a:lnTo>
                  <a:pt x="382959" y="2041"/>
                </a:lnTo>
                <a:lnTo>
                  <a:pt x="1292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30461" y="2255337"/>
            <a:ext cx="271385" cy="146115"/>
          </a:xfrm>
          <a:custGeom>
            <a:avLst/>
            <a:gdLst/>
            <a:ahLst/>
            <a:cxnLst/>
            <a:rect l="l" t="t" r="r" b="b"/>
            <a:pathLst>
              <a:path w="271385" h="146115">
                <a:moveTo>
                  <a:pt x="0" y="0"/>
                </a:moveTo>
                <a:lnTo>
                  <a:pt x="249050" y="11242"/>
                </a:lnTo>
                <a:lnTo>
                  <a:pt x="253695" y="146115"/>
                </a:lnTo>
                <a:lnTo>
                  <a:pt x="271385" y="143045"/>
                </a:lnTo>
                <a:lnTo>
                  <a:pt x="254881" y="307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96845" y="2493411"/>
            <a:ext cx="128038" cy="75604"/>
          </a:xfrm>
          <a:custGeom>
            <a:avLst/>
            <a:gdLst/>
            <a:ahLst/>
            <a:cxnLst/>
            <a:rect l="l" t="t" r="r" b="b"/>
            <a:pathLst>
              <a:path w="128038" h="75604">
                <a:moveTo>
                  <a:pt x="128038" y="34732"/>
                </a:moveTo>
                <a:lnTo>
                  <a:pt x="48157" y="34732"/>
                </a:lnTo>
                <a:lnTo>
                  <a:pt x="48157" y="75604"/>
                </a:lnTo>
                <a:lnTo>
                  <a:pt x="128038" y="75604"/>
                </a:lnTo>
                <a:lnTo>
                  <a:pt x="128038" y="34732"/>
                </a:lnTo>
                <a:close/>
              </a:path>
              <a:path w="128038" h="75604">
                <a:moveTo>
                  <a:pt x="128038" y="11234"/>
                </a:moveTo>
                <a:lnTo>
                  <a:pt x="39935" y="11234"/>
                </a:lnTo>
                <a:lnTo>
                  <a:pt x="2352" y="48016"/>
                </a:lnTo>
                <a:lnTo>
                  <a:pt x="48157" y="34732"/>
                </a:lnTo>
                <a:lnTo>
                  <a:pt x="128038" y="34732"/>
                </a:lnTo>
                <a:lnTo>
                  <a:pt x="128038" y="11234"/>
                </a:lnTo>
                <a:close/>
              </a:path>
              <a:path w="128038" h="75604">
                <a:moveTo>
                  <a:pt x="0" y="0"/>
                </a:moveTo>
                <a:lnTo>
                  <a:pt x="0" y="15325"/>
                </a:lnTo>
                <a:lnTo>
                  <a:pt x="39935" y="11234"/>
                </a:lnTo>
                <a:lnTo>
                  <a:pt x="128038" y="11234"/>
                </a:lnTo>
                <a:lnTo>
                  <a:pt x="128038" y="2041"/>
                </a:lnTo>
                <a:lnTo>
                  <a:pt x="0" y="0"/>
                </a:lnTo>
                <a:close/>
              </a:path>
            </a:pathLst>
          </a:custGeom>
          <a:solidFill>
            <a:srgbClr val="D2D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90672" y="2429041"/>
            <a:ext cx="467505" cy="63341"/>
          </a:xfrm>
          <a:custGeom>
            <a:avLst/>
            <a:gdLst/>
            <a:ahLst/>
            <a:cxnLst/>
            <a:rect l="l" t="t" r="r" b="b"/>
            <a:pathLst>
              <a:path w="467505" h="63341">
                <a:moveTo>
                  <a:pt x="404059" y="0"/>
                </a:moveTo>
                <a:lnTo>
                  <a:pt x="64612" y="5102"/>
                </a:lnTo>
                <a:lnTo>
                  <a:pt x="297198" y="23497"/>
                </a:lnTo>
                <a:lnTo>
                  <a:pt x="123344" y="34732"/>
                </a:lnTo>
                <a:lnTo>
                  <a:pt x="0" y="44954"/>
                </a:lnTo>
                <a:lnTo>
                  <a:pt x="240818" y="63341"/>
                </a:lnTo>
                <a:lnTo>
                  <a:pt x="409988" y="58238"/>
                </a:lnTo>
                <a:lnTo>
                  <a:pt x="467505" y="48016"/>
                </a:lnTo>
                <a:lnTo>
                  <a:pt x="312477" y="32691"/>
                </a:lnTo>
                <a:lnTo>
                  <a:pt x="404059" y="0"/>
                </a:lnTo>
                <a:close/>
              </a:path>
            </a:pathLst>
          </a:custGeom>
          <a:solidFill>
            <a:srgbClr val="9F9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42358" y="2509756"/>
            <a:ext cx="333596" cy="31670"/>
          </a:xfrm>
          <a:custGeom>
            <a:avLst/>
            <a:gdLst/>
            <a:ahLst/>
            <a:cxnLst/>
            <a:rect l="l" t="t" r="r" b="b"/>
            <a:pathLst>
              <a:path w="333596" h="31670">
                <a:moveTo>
                  <a:pt x="172688" y="0"/>
                </a:moveTo>
                <a:lnTo>
                  <a:pt x="0" y="19415"/>
                </a:lnTo>
                <a:lnTo>
                  <a:pt x="156243" y="31670"/>
                </a:lnTo>
                <a:lnTo>
                  <a:pt x="281930" y="23497"/>
                </a:lnTo>
                <a:lnTo>
                  <a:pt x="333596" y="9193"/>
                </a:lnTo>
                <a:lnTo>
                  <a:pt x="172688" y="0"/>
                </a:lnTo>
                <a:close/>
              </a:path>
            </a:pathLst>
          </a:custGeom>
          <a:solidFill>
            <a:srgbClr val="9F9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21961" y="1615733"/>
            <a:ext cx="340662" cy="299357"/>
          </a:xfrm>
          <a:custGeom>
            <a:avLst/>
            <a:gdLst/>
            <a:ahLst/>
            <a:cxnLst/>
            <a:rect l="l" t="t" r="r" b="b"/>
            <a:pathLst>
              <a:path w="340662" h="299357">
                <a:moveTo>
                  <a:pt x="340227" y="201275"/>
                </a:moveTo>
                <a:lnTo>
                  <a:pt x="283106" y="201275"/>
                </a:lnTo>
                <a:lnTo>
                  <a:pt x="11750" y="296295"/>
                </a:lnTo>
                <a:lnTo>
                  <a:pt x="128038" y="299357"/>
                </a:lnTo>
                <a:lnTo>
                  <a:pt x="340662" y="212509"/>
                </a:lnTo>
                <a:lnTo>
                  <a:pt x="340227" y="201275"/>
                </a:lnTo>
                <a:close/>
              </a:path>
              <a:path w="340662" h="299357">
                <a:moveTo>
                  <a:pt x="189132" y="14321"/>
                </a:moveTo>
                <a:lnTo>
                  <a:pt x="0" y="51112"/>
                </a:lnTo>
                <a:lnTo>
                  <a:pt x="5870" y="249299"/>
                </a:lnTo>
                <a:lnTo>
                  <a:pt x="283106" y="201275"/>
                </a:lnTo>
                <a:lnTo>
                  <a:pt x="340227" y="201275"/>
                </a:lnTo>
                <a:lnTo>
                  <a:pt x="335207" y="71522"/>
                </a:lnTo>
                <a:lnTo>
                  <a:pt x="56389" y="71522"/>
                </a:lnTo>
                <a:lnTo>
                  <a:pt x="189132" y="14321"/>
                </a:lnTo>
                <a:close/>
              </a:path>
              <a:path w="340662" h="299357">
                <a:moveTo>
                  <a:pt x="332440" y="0"/>
                </a:moveTo>
                <a:lnTo>
                  <a:pt x="56389" y="71522"/>
                </a:lnTo>
                <a:lnTo>
                  <a:pt x="335207" y="71522"/>
                </a:lnTo>
                <a:lnTo>
                  <a:pt x="332440" y="0"/>
                </a:lnTo>
                <a:close/>
              </a:path>
            </a:pathLst>
          </a:custGeom>
          <a:solidFill>
            <a:srgbClr val="C1C1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40162" y="1642318"/>
            <a:ext cx="193827" cy="173660"/>
          </a:xfrm>
          <a:custGeom>
            <a:avLst/>
            <a:gdLst/>
            <a:ahLst/>
            <a:cxnLst/>
            <a:rect l="l" t="t" r="r" b="b"/>
            <a:pathLst>
              <a:path w="193827" h="173660">
                <a:moveTo>
                  <a:pt x="193827" y="0"/>
                </a:moveTo>
                <a:lnTo>
                  <a:pt x="144483" y="26499"/>
                </a:lnTo>
                <a:lnTo>
                  <a:pt x="4694" y="58229"/>
                </a:lnTo>
                <a:lnTo>
                  <a:pt x="0" y="173660"/>
                </a:lnTo>
                <a:lnTo>
                  <a:pt x="17620" y="92962"/>
                </a:lnTo>
                <a:lnTo>
                  <a:pt x="163680" y="92962"/>
                </a:lnTo>
                <a:lnTo>
                  <a:pt x="160937" y="45966"/>
                </a:lnTo>
                <a:lnTo>
                  <a:pt x="193827" y="0"/>
                </a:lnTo>
                <a:close/>
              </a:path>
              <a:path w="193827" h="173660">
                <a:moveTo>
                  <a:pt x="163680" y="92962"/>
                </a:moveTo>
                <a:lnTo>
                  <a:pt x="17620" y="92962"/>
                </a:lnTo>
                <a:lnTo>
                  <a:pt x="95149" y="152221"/>
                </a:lnTo>
                <a:lnTo>
                  <a:pt x="164456" y="106254"/>
                </a:lnTo>
                <a:lnTo>
                  <a:pt x="163680" y="92962"/>
                </a:lnTo>
                <a:close/>
              </a:path>
            </a:pathLst>
          </a:custGeom>
          <a:solidFill>
            <a:srgbClr val="C1C1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23078" y="2421888"/>
            <a:ext cx="51685" cy="55168"/>
          </a:xfrm>
          <a:custGeom>
            <a:avLst/>
            <a:gdLst/>
            <a:ahLst/>
            <a:cxnLst/>
            <a:rect l="l" t="t" r="r" b="b"/>
            <a:pathLst>
              <a:path w="51685" h="55168">
                <a:moveTo>
                  <a:pt x="15317" y="0"/>
                </a:moveTo>
                <a:lnTo>
                  <a:pt x="0" y="22477"/>
                </a:lnTo>
                <a:lnTo>
                  <a:pt x="9388" y="41884"/>
                </a:lnTo>
                <a:lnTo>
                  <a:pt x="35280" y="44954"/>
                </a:lnTo>
                <a:lnTo>
                  <a:pt x="51685" y="55168"/>
                </a:lnTo>
                <a:lnTo>
                  <a:pt x="38739" y="8172"/>
                </a:lnTo>
                <a:lnTo>
                  <a:pt x="15317" y="0"/>
                </a:lnTo>
                <a:close/>
              </a:path>
            </a:pathLst>
          </a:custGeom>
          <a:solidFill>
            <a:srgbClr val="D2D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50243" y="2339123"/>
            <a:ext cx="156243" cy="139983"/>
          </a:xfrm>
          <a:custGeom>
            <a:avLst/>
            <a:gdLst/>
            <a:ahLst/>
            <a:cxnLst/>
            <a:rect l="l" t="t" r="r" b="b"/>
            <a:pathLst>
              <a:path w="156243" h="139983">
                <a:moveTo>
                  <a:pt x="146474" y="65390"/>
                </a:moveTo>
                <a:lnTo>
                  <a:pt x="83408" y="65390"/>
                </a:lnTo>
                <a:lnTo>
                  <a:pt x="119875" y="69481"/>
                </a:lnTo>
                <a:lnTo>
                  <a:pt x="132723" y="117497"/>
                </a:lnTo>
                <a:lnTo>
                  <a:pt x="136280" y="139983"/>
                </a:lnTo>
                <a:lnTo>
                  <a:pt x="156243" y="123629"/>
                </a:lnTo>
                <a:lnTo>
                  <a:pt x="148041" y="69481"/>
                </a:lnTo>
                <a:lnTo>
                  <a:pt x="146474" y="65390"/>
                </a:lnTo>
                <a:close/>
              </a:path>
              <a:path w="156243" h="139983">
                <a:moveTo>
                  <a:pt x="100999" y="0"/>
                </a:moveTo>
                <a:lnTo>
                  <a:pt x="62260" y="5111"/>
                </a:lnTo>
                <a:lnTo>
                  <a:pt x="28264" y="39851"/>
                </a:lnTo>
                <a:lnTo>
                  <a:pt x="0" y="112395"/>
                </a:lnTo>
                <a:lnTo>
                  <a:pt x="4743" y="136913"/>
                </a:lnTo>
                <a:lnTo>
                  <a:pt x="36466" y="131802"/>
                </a:lnTo>
                <a:lnTo>
                  <a:pt x="52871" y="131802"/>
                </a:lnTo>
                <a:lnTo>
                  <a:pt x="56429" y="100131"/>
                </a:lnTo>
                <a:lnTo>
                  <a:pt x="83408" y="65390"/>
                </a:lnTo>
                <a:lnTo>
                  <a:pt x="146474" y="65390"/>
                </a:lnTo>
                <a:lnTo>
                  <a:pt x="129264" y="20436"/>
                </a:lnTo>
                <a:lnTo>
                  <a:pt x="100999" y="0"/>
                </a:lnTo>
                <a:close/>
              </a:path>
            </a:pathLst>
          </a:custGeom>
          <a:solidFill>
            <a:srgbClr val="D2D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36024" y="2432102"/>
            <a:ext cx="24706" cy="20436"/>
          </a:xfrm>
          <a:custGeom>
            <a:avLst/>
            <a:gdLst/>
            <a:ahLst/>
            <a:cxnLst/>
            <a:rect l="l" t="t" r="r" b="b"/>
            <a:pathLst>
              <a:path w="24706" h="20436">
                <a:moveTo>
                  <a:pt x="10574" y="0"/>
                </a:moveTo>
                <a:lnTo>
                  <a:pt x="0" y="8172"/>
                </a:lnTo>
                <a:lnTo>
                  <a:pt x="9388" y="17366"/>
                </a:lnTo>
                <a:lnTo>
                  <a:pt x="24706" y="20436"/>
                </a:lnTo>
                <a:lnTo>
                  <a:pt x="23520" y="12263"/>
                </a:lnTo>
                <a:lnTo>
                  <a:pt x="10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83152" y="2348316"/>
            <a:ext cx="103371" cy="64370"/>
          </a:xfrm>
          <a:custGeom>
            <a:avLst/>
            <a:gdLst/>
            <a:ahLst/>
            <a:cxnLst/>
            <a:rect l="l" t="t" r="r" b="b"/>
            <a:pathLst>
              <a:path w="103371" h="64370">
                <a:moveTo>
                  <a:pt x="99433" y="41893"/>
                </a:moveTo>
                <a:lnTo>
                  <a:pt x="58702" y="41893"/>
                </a:lnTo>
                <a:lnTo>
                  <a:pt x="96355" y="64370"/>
                </a:lnTo>
                <a:lnTo>
                  <a:pt x="103371" y="55176"/>
                </a:lnTo>
                <a:lnTo>
                  <a:pt x="99433" y="41893"/>
                </a:lnTo>
                <a:close/>
              </a:path>
              <a:path w="103371" h="64370">
                <a:moveTo>
                  <a:pt x="47041" y="0"/>
                </a:moveTo>
                <a:lnTo>
                  <a:pt x="8202" y="18395"/>
                </a:lnTo>
                <a:lnTo>
                  <a:pt x="0" y="48024"/>
                </a:lnTo>
                <a:lnTo>
                  <a:pt x="3557" y="60288"/>
                </a:lnTo>
                <a:lnTo>
                  <a:pt x="58702" y="41893"/>
                </a:lnTo>
                <a:lnTo>
                  <a:pt x="99433" y="41893"/>
                </a:lnTo>
                <a:lnTo>
                  <a:pt x="93983" y="23506"/>
                </a:lnTo>
                <a:lnTo>
                  <a:pt x="72834" y="6131"/>
                </a:lnTo>
                <a:lnTo>
                  <a:pt x="47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6247" y="2256357"/>
            <a:ext cx="212574" cy="147135"/>
          </a:xfrm>
          <a:custGeom>
            <a:avLst/>
            <a:gdLst/>
            <a:ahLst/>
            <a:cxnLst/>
            <a:rect l="l" t="t" r="r" b="b"/>
            <a:pathLst>
              <a:path w="212574" h="147135">
                <a:moveTo>
                  <a:pt x="167003" y="29629"/>
                </a:moveTo>
                <a:lnTo>
                  <a:pt x="119776" y="29629"/>
                </a:lnTo>
                <a:lnTo>
                  <a:pt x="173834" y="56197"/>
                </a:lnTo>
                <a:lnTo>
                  <a:pt x="212574" y="147135"/>
                </a:lnTo>
                <a:lnTo>
                  <a:pt x="190239" y="53135"/>
                </a:lnTo>
                <a:lnTo>
                  <a:pt x="167003" y="29629"/>
                </a:lnTo>
                <a:close/>
              </a:path>
              <a:path w="212574" h="147135">
                <a:moveTo>
                  <a:pt x="78665" y="0"/>
                </a:moveTo>
                <a:lnTo>
                  <a:pt x="35181" y="36781"/>
                </a:lnTo>
                <a:lnTo>
                  <a:pt x="2272" y="100131"/>
                </a:lnTo>
                <a:lnTo>
                  <a:pt x="0" y="132831"/>
                </a:lnTo>
                <a:lnTo>
                  <a:pt x="14033" y="129769"/>
                </a:lnTo>
                <a:lnTo>
                  <a:pt x="63347" y="66419"/>
                </a:lnTo>
                <a:lnTo>
                  <a:pt x="119776" y="29629"/>
                </a:lnTo>
                <a:lnTo>
                  <a:pt x="167003" y="29629"/>
                </a:lnTo>
                <a:lnTo>
                  <a:pt x="139739" y="2049"/>
                </a:lnTo>
                <a:lnTo>
                  <a:pt x="78665" y="0"/>
                </a:lnTo>
                <a:close/>
              </a:path>
            </a:pathLst>
          </a:custGeom>
          <a:solidFill>
            <a:srgbClr val="C1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88431" y="2224687"/>
            <a:ext cx="110388" cy="104222"/>
          </a:xfrm>
          <a:custGeom>
            <a:avLst/>
            <a:gdLst/>
            <a:ahLst/>
            <a:cxnLst/>
            <a:rect l="l" t="t" r="r" b="b"/>
            <a:pathLst>
              <a:path w="110388" h="104222">
                <a:moveTo>
                  <a:pt x="78665" y="0"/>
                </a:moveTo>
                <a:lnTo>
                  <a:pt x="44669" y="4082"/>
                </a:lnTo>
                <a:lnTo>
                  <a:pt x="14033" y="36781"/>
                </a:lnTo>
                <a:lnTo>
                  <a:pt x="0" y="104222"/>
                </a:lnTo>
                <a:lnTo>
                  <a:pt x="17590" y="50065"/>
                </a:lnTo>
                <a:lnTo>
                  <a:pt x="42297" y="17366"/>
                </a:lnTo>
                <a:lnTo>
                  <a:pt x="61074" y="11234"/>
                </a:lnTo>
                <a:lnTo>
                  <a:pt x="98556" y="11234"/>
                </a:lnTo>
                <a:lnTo>
                  <a:pt x="78665" y="0"/>
                </a:lnTo>
                <a:close/>
              </a:path>
              <a:path w="110388" h="104222">
                <a:moveTo>
                  <a:pt x="98556" y="11234"/>
                </a:moveTo>
                <a:lnTo>
                  <a:pt x="61074" y="11234"/>
                </a:lnTo>
                <a:lnTo>
                  <a:pt x="85780" y="14304"/>
                </a:lnTo>
                <a:lnTo>
                  <a:pt x="110388" y="43934"/>
                </a:lnTo>
                <a:lnTo>
                  <a:pt x="102185" y="13283"/>
                </a:lnTo>
                <a:lnTo>
                  <a:pt x="98556" y="11234"/>
                </a:lnTo>
                <a:close/>
              </a:path>
            </a:pathLst>
          </a:custGeom>
          <a:solidFill>
            <a:srgbClr val="78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91989" y="2235921"/>
            <a:ext cx="123334" cy="235003"/>
          </a:xfrm>
          <a:custGeom>
            <a:avLst/>
            <a:gdLst/>
            <a:ahLst/>
            <a:cxnLst/>
            <a:rect l="l" t="t" r="r" b="b"/>
            <a:pathLst>
              <a:path w="123334" h="235003">
                <a:moveTo>
                  <a:pt x="83310" y="0"/>
                </a:moveTo>
                <a:lnTo>
                  <a:pt x="48128" y="0"/>
                </a:lnTo>
                <a:lnTo>
                  <a:pt x="23421" y="19415"/>
                </a:lnTo>
                <a:lnTo>
                  <a:pt x="0" y="72551"/>
                </a:lnTo>
                <a:lnTo>
                  <a:pt x="5830" y="153267"/>
                </a:lnTo>
                <a:lnTo>
                  <a:pt x="14033" y="195160"/>
                </a:lnTo>
                <a:lnTo>
                  <a:pt x="36367" y="222749"/>
                </a:lnTo>
                <a:lnTo>
                  <a:pt x="69276" y="235003"/>
                </a:lnTo>
                <a:lnTo>
                  <a:pt x="100999" y="219678"/>
                </a:lnTo>
                <a:lnTo>
                  <a:pt x="115033" y="201292"/>
                </a:lnTo>
                <a:lnTo>
                  <a:pt x="123334" y="149176"/>
                </a:lnTo>
                <a:lnTo>
                  <a:pt x="122148" y="86856"/>
                </a:lnTo>
                <a:lnTo>
                  <a:pt x="109202" y="28609"/>
                </a:lnTo>
                <a:lnTo>
                  <a:pt x="83310" y="0"/>
                </a:lnTo>
                <a:close/>
              </a:path>
            </a:pathLst>
          </a:custGeom>
          <a:solidFill>
            <a:srgbClr val="A6A6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82502" y="2175641"/>
            <a:ext cx="138652" cy="88888"/>
          </a:xfrm>
          <a:custGeom>
            <a:avLst/>
            <a:gdLst/>
            <a:ahLst/>
            <a:cxnLst/>
            <a:rect l="l" t="t" r="r" b="b"/>
            <a:pathLst>
              <a:path w="138652" h="88888">
                <a:moveTo>
                  <a:pt x="115356" y="25547"/>
                </a:moveTo>
                <a:lnTo>
                  <a:pt x="82223" y="25547"/>
                </a:lnTo>
                <a:lnTo>
                  <a:pt x="115132" y="44954"/>
                </a:lnTo>
                <a:lnTo>
                  <a:pt x="138652" y="88888"/>
                </a:lnTo>
                <a:lnTo>
                  <a:pt x="132821" y="54156"/>
                </a:lnTo>
                <a:lnTo>
                  <a:pt x="115356" y="25547"/>
                </a:lnTo>
                <a:close/>
              </a:path>
              <a:path w="138652" h="88888">
                <a:moveTo>
                  <a:pt x="84594" y="0"/>
                </a:moveTo>
                <a:lnTo>
                  <a:pt x="41111" y="5111"/>
                </a:lnTo>
                <a:lnTo>
                  <a:pt x="14132" y="27588"/>
                </a:lnTo>
                <a:lnTo>
                  <a:pt x="0" y="87868"/>
                </a:lnTo>
                <a:lnTo>
                  <a:pt x="45855" y="39851"/>
                </a:lnTo>
                <a:lnTo>
                  <a:pt x="82223" y="25547"/>
                </a:lnTo>
                <a:lnTo>
                  <a:pt x="115356" y="25547"/>
                </a:lnTo>
                <a:lnTo>
                  <a:pt x="112859" y="21456"/>
                </a:lnTo>
                <a:lnTo>
                  <a:pt x="84594" y="0"/>
                </a:lnTo>
                <a:close/>
              </a:path>
            </a:pathLst>
          </a:custGeom>
          <a:solidFill>
            <a:srgbClr val="C1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02465" y="2243073"/>
            <a:ext cx="83408" cy="150205"/>
          </a:xfrm>
          <a:custGeom>
            <a:avLst/>
            <a:gdLst/>
            <a:ahLst/>
            <a:cxnLst/>
            <a:rect l="l" t="t" r="r" b="b"/>
            <a:pathLst>
              <a:path w="83408" h="150205">
                <a:moveTo>
                  <a:pt x="47041" y="0"/>
                </a:moveTo>
                <a:lnTo>
                  <a:pt x="28264" y="8181"/>
                </a:lnTo>
                <a:lnTo>
                  <a:pt x="9487" y="37810"/>
                </a:lnTo>
                <a:lnTo>
                  <a:pt x="0" y="91958"/>
                </a:lnTo>
                <a:lnTo>
                  <a:pt x="3557" y="150205"/>
                </a:lnTo>
                <a:lnTo>
                  <a:pt x="12946" y="128749"/>
                </a:lnTo>
                <a:lnTo>
                  <a:pt x="37652" y="119547"/>
                </a:lnTo>
                <a:lnTo>
                  <a:pt x="62768" y="119547"/>
                </a:lnTo>
                <a:lnTo>
                  <a:pt x="64632" y="97070"/>
                </a:lnTo>
                <a:lnTo>
                  <a:pt x="57615" y="71522"/>
                </a:lnTo>
                <a:lnTo>
                  <a:pt x="68467" y="71522"/>
                </a:lnTo>
                <a:lnTo>
                  <a:pt x="61173" y="58247"/>
                </a:lnTo>
                <a:lnTo>
                  <a:pt x="15317" y="43942"/>
                </a:lnTo>
                <a:lnTo>
                  <a:pt x="31723" y="11242"/>
                </a:lnTo>
                <a:lnTo>
                  <a:pt x="54057" y="7152"/>
                </a:lnTo>
                <a:lnTo>
                  <a:pt x="65817" y="7152"/>
                </a:lnTo>
                <a:lnTo>
                  <a:pt x="47041" y="0"/>
                </a:lnTo>
                <a:close/>
              </a:path>
              <a:path w="83408" h="150205">
                <a:moveTo>
                  <a:pt x="62768" y="119547"/>
                </a:moveTo>
                <a:lnTo>
                  <a:pt x="37652" y="119547"/>
                </a:lnTo>
                <a:lnTo>
                  <a:pt x="62260" y="125679"/>
                </a:lnTo>
                <a:lnTo>
                  <a:pt x="62768" y="119547"/>
                </a:lnTo>
                <a:close/>
              </a:path>
              <a:path w="83408" h="150205">
                <a:moveTo>
                  <a:pt x="68467" y="71522"/>
                </a:moveTo>
                <a:lnTo>
                  <a:pt x="57615" y="71522"/>
                </a:lnTo>
                <a:lnTo>
                  <a:pt x="75206" y="83786"/>
                </a:lnTo>
                <a:lnTo>
                  <a:pt x="68467" y="71522"/>
                </a:lnTo>
                <a:close/>
              </a:path>
              <a:path w="83408" h="150205">
                <a:moveTo>
                  <a:pt x="65817" y="7152"/>
                </a:moveTo>
                <a:lnTo>
                  <a:pt x="54057" y="7152"/>
                </a:lnTo>
                <a:lnTo>
                  <a:pt x="83408" y="24526"/>
                </a:lnTo>
                <a:lnTo>
                  <a:pt x="65817" y="7152"/>
                </a:lnTo>
                <a:close/>
              </a:path>
            </a:pathLst>
          </a:custGeom>
          <a:solidFill>
            <a:srgbClr val="D2D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54249" y="2363641"/>
            <a:ext cx="39925" cy="70502"/>
          </a:xfrm>
          <a:custGeom>
            <a:avLst/>
            <a:gdLst/>
            <a:ahLst/>
            <a:cxnLst/>
            <a:rect l="l" t="t" r="r" b="b"/>
            <a:pathLst>
              <a:path w="39925" h="70502">
                <a:moveTo>
                  <a:pt x="35181" y="0"/>
                </a:moveTo>
                <a:lnTo>
                  <a:pt x="29351" y="18395"/>
                </a:lnTo>
                <a:lnTo>
                  <a:pt x="25793" y="38831"/>
                </a:lnTo>
                <a:lnTo>
                  <a:pt x="0" y="70502"/>
                </a:lnTo>
                <a:lnTo>
                  <a:pt x="21049" y="69481"/>
                </a:lnTo>
                <a:lnTo>
                  <a:pt x="35181" y="48024"/>
                </a:lnTo>
                <a:lnTo>
                  <a:pt x="39925" y="25547"/>
                </a:lnTo>
                <a:lnTo>
                  <a:pt x="35181" y="0"/>
                </a:lnTo>
                <a:close/>
              </a:path>
            </a:pathLst>
          </a:custGeom>
          <a:solidFill>
            <a:srgbClr val="D2D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20154" y="2311534"/>
            <a:ext cx="39925" cy="29629"/>
          </a:xfrm>
          <a:custGeom>
            <a:avLst/>
            <a:gdLst/>
            <a:ahLst/>
            <a:cxnLst/>
            <a:rect l="l" t="t" r="r" b="b"/>
            <a:pathLst>
              <a:path w="39925" h="29629">
                <a:moveTo>
                  <a:pt x="8202" y="0"/>
                </a:moveTo>
                <a:lnTo>
                  <a:pt x="0" y="22477"/>
                </a:lnTo>
                <a:lnTo>
                  <a:pt x="23520" y="22477"/>
                </a:lnTo>
                <a:lnTo>
                  <a:pt x="39925" y="29629"/>
                </a:lnTo>
                <a:lnTo>
                  <a:pt x="39925" y="17374"/>
                </a:lnTo>
                <a:lnTo>
                  <a:pt x="29351" y="4090"/>
                </a:lnTo>
                <a:lnTo>
                  <a:pt x="8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52508" y="1269354"/>
            <a:ext cx="3297451" cy="309588"/>
          </a:xfrm>
          <a:custGeom>
            <a:avLst/>
            <a:gdLst/>
            <a:ahLst/>
            <a:cxnLst/>
            <a:rect l="l" t="t" r="r" b="b"/>
            <a:pathLst>
              <a:path w="3297451" h="309588">
                <a:moveTo>
                  <a:pt x="890049" y="30615"/>
                </a:moveTo>
                <a:lnTo>
                  <a:pt x="505118" y="30615"/>
                </a:lnTo>
                <a:lnTo>
                  <a:pt x="715399" y="39877"/>
                </a:lnTo>
                <a:lnTo>
                  <a:pt x="850524" y="65347"/>
                </a:lnTo>
                <a:lnTo>
                  <a:pt x="916243" y="122634"/>
                </a:lnTo>
                <a:lnTo>
                  <a:pt x="950338" y="148104"/>
                </a:lnTo>
                <a:lnTo>
                  <a:pt x="3297451" y="309588"/>
                </a:lnTo>
                <a:lnTo>
                  <a:pt x="3251595" y="266708"/>
                </a:lnTo>
                <a:lnTo>
                  <a:pt x="3171744" y="236007"/>
                </a:lnTo>
                <a:lnTo>
                  <a:pt x="890049" y="30615"/>
                </a:lnTo>
                <a:close/>
              </a:path>
              <a:path w="3297451" h="309588">
                <a:moveTo>
                  <a:pt x="365329" y="0"/>
                </a:moveTo>
                <a:lnTo>
                  <a:pt x="115112" y="39877"/>
                </a:lnTo>
                <a:lnTo>
                  <a:pt x="0" y="82756"/>
                </a:lnTo>
                <a:lnTo>
                  <a:pt x="250207" y="35761"/>
                </a:lnTo>
                <a:lnTo>
                  <a:pt x="505118" y="30615"/>
                </a:lnTo>
                <a:lnTo>
                  <a:pt x="890049" y="30615"/>
                </a:lnTo>
                <a:lnTo>
                  <a:pt x="606148" y="5059"/>
                </a:lnTo>
                <a:lnTo>
                  <a:pt x="365329" y="0"/>
                </a:lnTo>
                <a:close/>
              </a:path>
            </a:pathLst>
          </a:custGeom>
          <a:solidFill>
            <a:srgbClr val="FFEF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48789" y="1347995"/>
            <a:ext cx="2350670" cy="209507"/>
          </a:xfrm>
          <a:custGeom>
            <a:avLst/>
            <a:gdLst/>
            <a:ahLst/>
            <a:cxnLst/>
            <a:rect l="l" t="t" r="r" b="b"/>
            <a:pathLst>
              <a:path w="2350670" h="209507">
                <a:moveTo>
                  <a:pt x="0" y="0"/>
                </a:moveTo>
                <a:lnTo>
                  <a:pt x="64632" y="43994"/>
                </a:lnTo>
                <a:lnTo>
                  <a:pt x="2350670" y="209507"/>
                </a:lnTo>
                <a:lnTo>
                  <a:pt x="2315389" y="196215"/>
                </a:lnTo>
                <a:lnTo>
                  <a:pt x="0" y="0"/>
                </a:lnTo>
                <a:close/>
              </a:path>
            </a:pathLst>
          </a:custGeom>
          <a:solidFill>
            <a:srgbClr val="FFF9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13148" y="1526801"/>
            <a:ext cx="2156774" cy="126751"/>
          </a:xfrm>
          <a:custGeom>
            <a:avLst/>
            <a:gdLst/>
            <a:ahLst/>
            <a:cxnLst/>
            <a:rect l="l" t="t" r="r" b="b"/>
            <a:pathLst>
              <a:path w="2156774" h="126751">
                <a:moveTo>
                  <a:pt x="0" y="0"/>
                </a:moveTo>
                <a:lnTo>
                  <a:pt x="15219" y="26585"/>
                </a:lnTo>
                <a:lnTo>
                  <a:pt x="2156774" y="126751"/>
                </a:lnTo>
                <a:lnTo>
                  <a:pt x="2101530" y="109342"/>
                </a:lnTo>
                <a:lnTo>
                  <a:pt x="0" y="0"/>
                </a:lnTo>
                <a:close/>
              </a:path>
            </a:pathLst>
          </a:custGeom>
          <a:solidFill>
            <a:srgbClr val="FFE4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28739" y="2058144"/>
            <a:ext cx="59888" cy="417892"/>
          </a:xfrm>
          <a:custGeom>
            <a:avLst/>
            <a:gdLst/>
            <a:ahLst/>
            <a:cxnLst/>
            <a:rect l="l" t="t" r="r" b="b"/>
            <a:pathLst>
              <a:path w="59888" h="417892">
                <a:moveTo>
                  <a:pt x="0" y="0"/>
                </a:moveTo>
                <a:lnTo>
                  <a:pt x="19962" y="417892"/>
                </a:lnTo>
                <a:lnTo>
                  <a:pt x="59888" y="401546"/>
                </a:lnTo>
                <a:lnTo>
                  <a:pt x="44570" y="344328"/>
                </a:lnTo>
                <a:lnTo>
                  <a:pt x="0" y="0"/>
                </a:lnTo>
                <a:close/>
              </a:path>
            </a:pathLst>
          </a:custGeom>
          <a:solidFill>
            <a:srgbClr val="FFE4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71846" y="2199139"/>
            <a:ext cx="587321" cy="172683"/>
          </a:xfrm>
          <a:custGeom>
            <a:avLst/>
            <a:gdLst/>
            <a:ahLst/>
            <a:cxnLst/>
            <a:rect l="l" t="t" r="r" b="b"/>
            <a:pathLst>
              <a:path w="587321" h="172683">
                <a:moveTo>
                  <a:pt x="586135" y="0"/>
                </a:moveTo>
                <a:lnTo>
                  <a:pt x="0" y="26567"/>
                </a:lnTo>
                <a:lnTo>
                  <a:pt x="0" y="172683"/>
                </a:lnTo>
                <a:lnTo>
                  <a:pt x="11760" y="40872"/>
                </a:lnTo>
                <a:lnTo>
                  <a:pt x="575561" y="9201"/>
                </a:lnTo>
                <a:lnTo>
                  <a:pt x="586243" y="9201"/>
                </a:lnTo>
                <a:lnTo>
                  <a:pt x="586135" y="0"/>
                </a:lnTo>
                <a:close/>
              </a:path>
              <a:path w="587321" h="172683">
                <a:moveTo>
                  <a:pt x="586243" y="9201"/>
                </a:moveTo>
                <a:lnTo>
                  <a:pt x="575561" y="9201"/>
                </a:lnTo>
                <a:lnTo>
                  <a:pt x="587321" y="101152"/>
                </a:lnTo>
                <a:lnTo>
                  <a:pt x="586243" y="9201"/>
                </a:lnTo>
                <a:close/>
              </a:path>
            </a:pathLst>
          </a:custGeom>
          <a:solidFill>
            <a:srgbClr val="FFE4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96845" y="1293881"/>
            <a:ext cx="27018" cy="18352"/>
          </a:xfrm>
          <a:custGeom>
            <a:avLst/>
            <a:gdLst/>
            <a:ahLst/>
            <a:cxnLst/>
            <a:rect l="l" t="t" r="r" b="b"/>
            <a:pathLst>
              <a:path w="27018" h="18352">
                <a:moveTo>
                  <a:pt x="21148" y="0"/>
                </a:moveTo>
                <a:lnTo>
                  <a:pt x="9398" y="2058"/>
                </a:lnTo>
                <a:lnTo>
                  <a:pt x="0" y="9176"/>
                </a:lnTo>
                <a:lnTo>
                  <a:pt x="12916" y="18352"/>
                </a:lnTo>
                <a:lnTo>
                  <a:pt x="27018" y="17323"/>
                </a:lnTo>
                <a:lnTo>
                  <a:pt x="27018" y="5059"/>
                </a:lnTo>
                <a:lnTo>
                  <a:pt x="211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68504" y="1283676"/>
            <a:ext cx="31713" cy="22468"/>
          </a:xfrm>
          <a:custGeom>
            <a:avLst/>
            <a:gdLst/>
            <a:ahLst/>
            <a:cxnLst/>
            <a:rect l="l" t="t" r="r" b="b"/>
            <a:pathLst>
              <a:path w="31713" h="22468">
                <a:moveTo>
                  <a:pt x="24666" y="0"/>
                </a:moveTo>
                <a:lnTo>
                  <a:pt x="11740" y="2058"/>
                </a:lnTo>
                <a:lnTo>
                  <a:pt x="0" y="14235"/>
                </a:lnTo>
                <a:lnTo>
                  <a:pt x="10574" y="22468"/>
                </a:lnTo>
                <a:lnTo>
                  <a:pt x="28194" y="22468"/>
                </a:lnTo>
                <a:lnTo>
                  <a:pt x="31713" y="10205"/>
                </a:lnTo>
                <a:lnTo>
                  <a:pt x="246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58959" y="1281618"/>
            <a:ext cx="31713" cy="21439"/>
          </a:xfrm>
          <a:custGeom>
            <a:avLst/>
            <a:gdLst/>
            <a:ahLst/>
            <a:cxnLst/>
            <a:rect l="l" t="t" r="r" b="b"/>
            <a:pathLst>
              <a:path w="31713" h="21439">
                <a:moveTo>
                  <a:pt x="23490" y="0"/>
                </a:moveTo>
                <a:lnTo>
                  <a:pt x="10564" y="0"/>
                </a:lnTo>
                <a:lnTo>
                  <a:pt x="3518" y="7117"/>
                </a:lnTo>
                <a:lnTo>
                  <a:pt x="0" y="14321"/>
                </a:lnTo>
                <a:lnTo>
                  <a:pt x="9398" y="21439"/>
                </a:lnTo>
                <a:lnTo>
                  <a:pt x="29361" y="17323"/>
                </a:lnTo>
                <a:lnTo>
                  <a:pt x="31713" y="8147"/>
                </a:lnTo>
                <a:lnTo>
                  <a:pt x="234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83338" y="2187905"/>
            <a:ext cx="405284" cy="498613"/>
          </a:xfrm>
          <a:custGeom>
            <a:avLst/>
            <a:gdLst/>
            <a:ahLst/>
            <a:cxnLst/>
            <a:rect l="l" t="t" r="r" b="b"/>
            <a:pathLst>
              <a:path w="405284" h="498613">
                <a:moveTo>
                  <a:pt x="292505" y="50065"/>
                </a:moveTo>
                <a:lnTo>
                  <a:pt x="158516" y="50065"/>
                </a:lnTo>
                <a:lnTo>
                  <a:pt x="205557" y="79695"/>
                </a:lnTo>
                <a:lnTo>
                  <a:pt x="240739" y="134872"/>
                </a:lnTo>
                <a:lnTo>
                  <a:pt x="259615" y="202304"/>
                </a:lnTo>
                <a:lnTo>
                  <a:pt x="265446" y="250328"/>
                </a:lnTo>
                <a:lnTo>
                  <a:pt x="265446" y="337176"/>
                </a:lnTo>
                <a:lnTo>
                  <a:pt x="243111" y="423003"/>
                </a:lnTo>
                <a:lnTo>
                  <a:pt x="201999" y="484308"/>
                </a:lnTo>
                <a:lnTo>
                  <a:pt x="165632" y="498613"/>
                </a:lnTo>
                <a:lnTo>
                  <a:pt x="217317" y="485331"/>
                </a:lnTo>
                <a:lnTo>
                  <a:pt x="245483" y="438328"/>
                </a:lnTo>
                <a:lnTo>
                  <a:pt x="264260" y="388262"/>
                </a:lnTo>
                <a:lnTo>
                  <a:pt x="286594" y="341267"/>
                </a:lnTo>
                <a:lnTo>
                  <a:pt x="295983" y="290172"/>
                </a:lnTo>
                <a:lnTo>
                  <a:pt x="308929" y="237044"/>
                </a:lnTo>
                <a:lnTo>
                  <a:pt x="351713" y="237044"/>
                </a:lnTo>
                <a:lnTo>
                  <a:pt x="328892" y="113415"/>
                </a:lnTo>
                <a:lnTo>
                  <a:pt x="300726" y="57218"/>
                </a:lnTo>
                <a:lnTo>
                  <a:pt x="292505" y="50065"/>
                </a:lnTo>
                <a:close/>
              </a:path>
              <a:path w="405284" h="498613">
                <a:moveTo>
                  <a:pt x="351713" y="237044"/>
                </a:moveTo>
                <a:lnTo>
                  <a:pt x="308929" y="237044"/>
                </a:lnTo>
                <a:lnTo>
                  <a:pt x="378206" y="322872"/>
                </a:lnTo>
                <a:lnTo>
                  <a:pt x="360615" y="277917"/>
                </a:lnTo>
                <a:lnTo>
                  <a:pt x="405284" y="270765"/>
                </a:lnTo>
                <a:lnTo>
                  <a:pt x="375834" y="266674"/>
                </a:lnTo>
                <a:lnTo>
                  <a:pt x="353598" y="247258"/>
                </a:lnTo>
                <a:lnTo>
                  <a:pt x="351713" y="237044"/>
                </a:lnTo>
                <a:close/>
              </a:path>
              <a:path w="405284" h="498613">
                <a:moveTo>
                  <a:pt x="193797" y="0"/>
                </a:moveTo>
                <a:lnTo>
                  <a:pt x="133908" y="5102"/>
                </a:lnTo>
                <a:lnTo>
                  <a:pt x="86867" y="25538"/>
                </a:lnTo>
                <a:lnTo>
                  <a:pt x="36367" y="93999"/>
                </a:lnTo>
                <a:lnTo>
                  <a:pt x="9388" y="168583"/>
                </a:lnTo>
                <a:lnTo>
                  <a:pt x="0" y="242156"/>
                </a:lnTo>
                <a:lnTo>
                  <a:pt x="38739" y="128740"/>
                </a:lnTo>
                <a:lnTo>
                  <a:pt x="83408" y="65390"/>
                </a:lnTo>
                <a:lnTo>
                  <a:pt x="117405" y="50065"/>
                </a:lnTo>
                <a:lnTo>
                  <a:pt x="292505" y="50065"/>
                </a:lnTo>
                <a:lnTo>
                  <a:pt x="249041" y="12254"/>
                </a:lnTo>
                <a:lnTo>
                  <a:pt x="193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38209" y="2525081"/>
            <a:ext cx="129264" cy="54156"/>
          </a:xfrm>
          <a:custGeom>
            <a:avLst/>
            <a:gdLst/>
            <a:ahLst/>
            <a:cxnLst/>
            <a:rect l="l" t="t" r="r" b="b"/>
            <a:pathLst>
              <a:path w="129264" h="54156">
                <a:moveTo>
                  <a:pt x="125706" y="0"/>
                </a:moveTo>
                <a:lnTo>
                  <a:pt x="120962" y="17366"/>
                </a:lnTo>
                <a:lnTo>
                  <a:pt x="90425" y="34740"/>
                </a:lnTo>
                <a:lnTo>
                  <a:pt x="7016" y="40872"/>
                </a:lnTo>
                <a:lnTo>
                  <a:pt x="0" y="54156"/>
                </a:lnTo>
                <a:lnTo>
                  <a:pt x="92797" y="42913"/>
                </a:lnTo>
                <a:lnTo>
                  <a:pt x="120962" y="27588"/>
                </a:lnTo>
                <a:lnTo>
                  <a:pt x="129264" y="13283"/>
                </a:lnTo>
                <a:lnTo>
                  <a:pt x="125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69392" y="2476036"/>
            <a:ext cx="257243" cy="216613"/>
          </a:xfrm>
          <a:custGeom>
            <a:avLst/>
            <a:gdLst/>
            <a:ahLst/>
            <a:cxnLst/>
            <a:rect l="l" t="t" r="r" b="b"/>
            <a:pathLst>
              <a:path w="257243" h="216613">
                <a:moveTo>
                  <a:pt x="103371" y="0"/>
                </a:moveTo>
                <a:lnTo>
                  <a:pt x="90425" y="23497"/>
                </a:lnTo>
                <a:lnTo>
                  <a:pt x="58702" y="38831"/>
                </a:lnTo>
                <a:lnTo>
                  <a:pt x="0" y="45983"/>
                </a:lnTo>
                <a:lnTo>
                  <a:pt x="4644" y="80715"/>
                </a:lnTo>
                <a:lnTo>
                  <a:pt x="29351" y="158370"/>
                </a:lnTo>
                <a:lnTo>
                  <a:pt x="58702" y="205373"/>
                </a:lnTo>
                <a:lnTo>
                  <a:pt x="176206" y="216613"/>
                </a:lnTo>
                <a:lnTo>
                  <a:pt x="257243" y="213548"/>
                </a:lnTo>
                <a:lnTo>
                  <a:pt x="179665" y="194134"/>
                </a:lnTo>
                <a:lnTo>
                  <a:pt x="127979" y="146115"/>
                </a:lnTo>
                <a:lnTo>
                  <a:pt x="108016" y="69481"/>
                </a:lnTo>
                <a:lnTo>
                  <a:pt x="103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10503" y="2163378"/>
            <a:ext cx="182037" cy="321851"/>
          </a:xfrm>
          <a:custGeom>
            <a:avLst/>
            <a:gdLst/>
            <a:ahLst/>
            <a:cxnLst/>
            <a:rect l="l" t="t" r="r" b="b"/>
            <a:pathLst>
              <a:path w="182037" h="321851">
                <a:moveTo>
                  <a:pt x="182037" y="0"/>
                </a:moveTo>
                <a:lnTo>
                  <a:pt x="130351" y="16354"/>
                </a:lnTo>
                <a:lnTo>
                  <a:pt x="65719" y="91958"/>
                </a:lnTo>
                <a:lnTo>
                  <a:pt x="39925" y="160419"/>
                </a:lnTo>
                <a:lnTo>
                  <a:pt x="23421" y="238074"/>
                </a:lnTo>
                <a:lnTo>
                  <a:pt x="14033" y="295292"/>
                </a:lnTo>
                <a:lnTo>
                  <a:pt x="8202" y="310617"/>
                </a:lnTo>
                <a:lnTo>
                  <a:pt x="0" y="321851"/>
                </a:lnTo>
                <a:lnTo>
                  <a:pt x="17590" y="311637"/>
                </a:lnTo>
                <a:lnTo>
                  <a:pt x="29351" y="282008"/>
                </a:lnTo>
                <a:lnTo>
                  <a:pt x="48128" y="178806"/>
                </a:lnTo>
                <a:lnTo>
                  <a:pt x="83408" y="89917"/>
                </a:lnTo>
                <a:lnTo>
                  <a:pt x="126793" y="35761"/>
                </a:lnTo>
                <a:lnTo>
                  <a:pt x="1820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88895" y="2158275"/>
            <a:ext cx="152685" cy="244197"/>
          </a:xfrm>
          <a:custGeom>
            <a:avLst/>
            <a:gdLst/>
            <a:ahLst/>
            <a:cxnLst/>
            <a:rect l="l" t="t" r="r" b="b"/>
            <a:pathLst>
              <a:path w="152685" h="244197">
                <a:moveTo>
                  <a:pt x="0" y="0"/>
                </a:moveTo>
                <a:lnTo>
                  <a:pt x="61074" y="28609"/>
                </a:lnTo>
                <a:lnTo>
                  <a:pt x="95169" y="58238"/>
                </a:lnTo>
                <a:lnTo>
                  <a:pt x="122148" y="99102"/>
                </a:lnTo>
                <a:lnTo>
                  <a:pt x="133908" y="142016"/>
                </a:lnTo>
                <a:lnTo>
                  <a:pt x="152685" y="244197"/>
                </a:lnTo>
                <a:lnTo>
                  <a:pt x="139739" y="143045"/>
                </a:lnTo>
                <a:lnTo>
                  <a:pt x="119776" y="76625"/>
                </a:lnTo>
                <a:lnTo>
                  <a:pt x="70462" y="255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58446" y="2544497"/>
            <a:ext cx="128078" cy="74584"/>
          </a:xfrm>
          <a:custGeom>
            <a:avLst/>
            <a:gdLst/>
            <a:ahLst/>
            <a:cxnLst/>
            <a:rect l="l" t="t" r="r" b="b"/>
            <a:pathLst>
              <a:path w="128078" h="74584">
                <a:moveTo>
                  <a:pt x="0" y="0"/>
                </a:moveTo>
                <a:lnTo>
                  <a:pt x="14132" y="32691"/>
                </a:lnTo>
                <a:lnTo>
                  <a:pt x="34094" y="58238"/>
                </a:lnTo>
                <a:lnTo>
                  <a:pt x="58801" y="74584"/>
                </a:lnTo>
                <a:lnTo>
                  <a:pt x="79950" y="74584"/>
                </a:lnTo>
                <a:lnTo>
                  <a:pt x="104557" y="62320"/>
                </a:lnTo>
                <a:lnTo>
                  <a:pt x="115012" y="54147"/>
                </a:lnTo>
                <a:lnTo>
                  <a:pt x="99912" y="54147"/>
                </a:lnTo>
                <a:lnTo>
                  <a:pt x="75206" y="52106"/>
                </a:lnTo>
                <a:lnTo>
                  <a:pt x="37652" y="33711"/>
                </a:lnTo>
                <a:lnTo>
                  <a:pt x="0" y="0"/>
                </a:lnTo>
                <a:close/>
              </a:path>
              <a:path w="128078" h="74584">
                <a:moveTo>
                  <a:pt x="128078" y="43934"/>
                </a:moveTo>
                <a:lnTo>
                  <a:pt x="99912" y="54147"/>
                </a:lnTo>
                <a:lnTo>
                  <a:pt x="115012" y="54147"/>
                </a:lnTo>
                <a:lnTo>
                  <a:pt x="128078" y="43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44412" y="2321757"/>
            <a:ext cx="178578" cy="238065"/>
          </a:xfrm>
          <a:custGeom>
            <a:avLst/>
            <a:gdLst/>
            <a:ahLst/>
            <a:cxnLst/>
            <a:rect l="l" t="t" r="r" b="b"/>
            <a:pathLst>
              <a:path w="178578" h="238065">
                <a:moveTo>
                  <a:pt x="116516" y="8172"/>
                </a:moveTo>
                <a:lnTo>
                  <a:pt x="95169" y="8172"/>
                </a:lnTo>
                <a:lnTo>
                  <a:pt x="123334" y="16345"/>
                </a:lnTo>
                <a:lnTo>
                  <a:pt x="146855" y="40863"/>
                </a:lnTo>
                <a:lnTo>
                  <a:pt x="164446" y="84797"/>
                </a:lnTo>
                <a:lnTo>
                  <a:pt x="170276" y="132822"/>
                </a:lnTo>
                <a:lnTo>
                  <a:pt x="171462" y="180847"/>
                </a:lnTo>
                <a:lnTo>
                  <a:pt x="156243" y="238065"/>
                </a:lnTo>
                <a:lnTo>
                  <a:pt x="173834" y="191061"/>
                </a:lnTo>
                <a:lnTo>
                  <a:pt x="178578" y="126690"/>
                </a:lnTo>
                <a:lnTo>
                  <a:pt x="163260" y="61300"/>
                </a:lnTo>
                <a:lnTo>
                  <a:pt x="139739" y="20427"/>
                </a:lnTo>
                <a:lnTo>
                  <a:pt x="116516" y="8172"/>
                </a:lnTo>
                <a:close/>
              </a:path>
              <a:path w="178578" h="238065">
                <a:moveTo>
                  <a:pt x="72834" y="0"/>
                </a:moveTo>
                <a:lnTo>
                  <a:pt x="42297" y="14304"/>
                </a:lnTo>
                <a:lnTo>
                  <a:pt x="7016" y="66411"/>
                </a:lnTo>
                <a:lnTo>
                  <a:pt x="0" y="123629"/>
                </a:lnTo>
                <a:lnTo>
                  <a:pt x="11760" y="81736"/>
                </a:lnTo>
                <a:lnTo>
                  <a:pt x="35181" y="41884"/>
                </a:lnTo>
                <a:lnTo>
                  <a:pt x="74020" y="11234"/>
                </a:lnTo>
                <a:lnTo>
                  <a:pt x="95169" y="8172"/>
                </a:lnTo>
                <a:lnTo>
                  <a:pt x="116516" y="8172"/>
                </a:lnTo>
                <a:lnTo>
                  <a:pt x="106830" y="3061"/>
                </a:lnTo>
                <a:lnTo>
                  <a:pt x="72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94912" y="2383057"/>
            <a:ext cx="19962" cy="19415"/>
          </a:xfrm>
          <a:custGeom>
            <a:avLst/>
            <a:gdLst/>
            <a:ahLst/>
            <a:cxnLst/>
            <a:rect l="l" t="t" r="r" b="b"/>
            <a:pathLst>
              <a:path w="19962" h="19415">
                <a:moveTo>
                  <a:pt x="14132" y="0"/>
                </a:moveTo>
                <a:lnTo>
                  <a:pt x="0" y="11242"/>
                </a:lnTo>
                <a:lnTo>
                  <a:pt x="10574" y="19415"/>
                </a:lnTo>
                <a:lnTo>
                  <a:pt x="19962" y="15325"/>
                </a:lnTo>
                <a:lnTo>
                  <a:pt x="14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36024" y="2356489"/>
            <a:ext cx="16405" cy="20436"/>
          </a:xfrm>
          <a:custGeom>
            <a:avLst/>
            <a:gdLst/>
            <a:ahLst/>
            <a:cxnLst/>
            <a:rect l="l" t="t" r="r" b="b"/>
            <a:pathLst>
              <a:path w="16405" h="20436">
                <a:moveTo>
                  <a:pt x="5830" y="0"/>
                </a:moveTo>
                <a:lnTo>
                  <a:pt x="0" y="6131"/>
                </a:lnTo>
                <a:lnTo>
                  <a:pt x="5830" y="20436"/>
                </a:lnTo>
                <a:lnTo>
                  <a:pt x="16405" y="16354"/>
                </a:lnTo>
                <a:lnTo>
                  <a:pt x="16405" y="5111"/>
                </a:lnTo>
                <a:lnTo>
                  <a:pt x="5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75949" y="2399402"/>
            <a:ext cx="16503" cy="17374"/>
          </a:xfrm>
          <a:custGeom>
            <a:avLst/>
            <a:gdLst/>
            <a:ahLst/>
            <a:cxnLst/>
            <a:rect l="l" t="t" r="r" b="b"/>
            <a:pathLst>
              <a:path w="16503" h="17374">
                <a:moveTo>
                  <a:pt x="7016" y="0"/>
                </a:moveTo>
                <a:lnTo>
                  <a:pt x="0" y="10222"/>
                </a:lnTo>
                <a:lnTo>
                  <a:pt x="10574" y="17374"/>
                </a:lnTo>
                <a:lnTo>
                  <a:pt x="16503" y="11242"/>
                </a:lnTo>
                <a:lnTo>
                  <a:pt x="7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92453" y="2458670"/>
            <a:ext cx="14033" cy="11234"/>
          </a:xfrm>
          <a:custGeom>
            <a:avLst/>
            <a:gdLst/>
            <a:ahLst/>
            <a:cxnLst/>
            <a:rect l="l" t="t" r="r" b="b"/>
            <a:pathLst>
              <a:path w="14033" h="11234">
                <a:moveTo>
                  <a:pt x="12847" y="0"/>
                </a:moveTo>
                <a:lnTo>
                  <a:pt x="0" y="3061"/>
                </a:lnTo>
                <a:lnTo>
                  <a:pt x="4644" y="11234"/>
                </a:lnTo>
                <a:lnTo>
                  <a:pt x="14033" y="8172"/>
                </a:lnTo>
                <a:lnTo>
                  <a:pt x="12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81879" y="2508736"/>
            <a:ext cx="18776" cy="15325"/>
          </a:xfrm>
          <a:custGeom>
            <a:avLst/>
            <a:gdLst/>
            <a:ahLst/>
            <a:cxnLst/>
            <a:rect l="l" t="t" r="r" b="b"/>
            <a:pathLst>
              <a:path w="18776" h="15325">
                <a:moveTo>
                  <a:pt x="11661" y="0"/>
                </a:moveTo>
                <a:lnTo>
                  <a:pt x="0" y="8172"/>
                </a:lnTo>
                <a:lnTo>
                  <a:pt x="9388" y="15325"/>
                </a:lnTo>
                <a:lnTo>
                  <a:pt x="18776" y="8172"/>
                </a:lnTo>
                <a:lnTo>
                  <a:pt x="1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63003" y="2551649"/>
            <a:ext cx="19962" cy="13283"/>
          </a:xfrm>
          <a:custGeom>
            <a:avLst/>
            <a:gdLst/>
            <a:ahLst/>
            <a:cxnLst/>
            <a:rect l="l" t="t" r="r" b="b"/>
            <a:pathLst>
              <a:path w="19962" h="13283">
                <a:moveTo>
                  <a:pt x="10574" y="0"/>
                </a:moveTo>
                <a:lnTo>
                  <a:pt x="3557" y="1020"/>
                </a:lnTo>
                <a:lnTo>
                  <a:pt x="0" y="9193"/>
                </a:lnTo>
                <a:lnTo>
                  <a:pt x="10574" y="13283"/>
                </a:lnTo>
                <a:lnTo>
                  <a:pt x="19962" y="3061"/>
                </a:lnTo>
                <a:lnTo>
                  <a:pt x="10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9619" y="2558802"/>
            <a:ext cx="22235" cy="17366"/>
          </a:xfrm>
          <a:custGeom>
            <a:avLst/>
            <a:gdLst/>
            <a:ahLst/>
            <a:cxnLst/>
            <a:rect l="l" t="t" r="r" b="b"/>
            <a:pathLst>
              <a:path w="22235" h="17366">
                <a:moveTo>
                  <a:pt x="10574" y="0"/>
                </a:moveTo>
                <a:lnTo>
                  <a:pt x="0" y="4082"/>
                </a:lnTo>
                <a:lnTo>
                  <a:pt x="2272" y="13283"/>
                </a:lnTo>
                <a:lnTo>
                  <a:pt x="11661" y="17366"/>
                </a:lnTo>
                <a:lnTo>
                  <a:pt x="22235" y="11234"/>
                </a:lnTo>
                <a:lnTo>
                  <a:pt x="17590" y="1020"/>
                </a:lnTo>
                <a:lnTo>
                  <a:pt x="10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84338" y="2517929"/>
            <a:ext cx="22334" cy="17366"/>
          </a:xfrm>
          <a:custGeom>
            <a:avLst/>
            <a:gdLst/>
            <a:ahLst/>
            <a:cxnLst/>
            <a:rect l="l" t="t" r="r" b="b"/>
            <a:pathLst>
              <a:path w="22334" h="17366">
                <a:moveTo>
                  <a:pt x="14132" y="0"/>
                </a:moveTo>
                <a:lnTo>
                  <a:pt x="0" y="3061"/>
                </a:lnTo>
                <a:lnTo>
                  <a:pt x="3557" y="17366"/>
                </a:lnTo>
                <a:lnTo>
                  <a:pt x="18776" y="15325"/>
                </a:lnTo>
                <a:lnTo>
                  <a:pt x="22334" y="8172"/>
                </a:lnTo>
                <a:lnTo>
                  <a:pt x="14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69020" y="2450497"/>
            <a:ext cx="27078" cy="20427"/>
          </a:xfrm>
          <a:custGeom>
            <a:avLst/>
            <a:gdLst/>
            <a:ahLst/>
            <a:cxnLst/>
            <a:rect l="l" t="t" r="r" b="b"/>
            <a:pathLst>
              <a:path w="27078" h="20427">
                <a:moveTo>
                  <a:pt x="15317" y="0"/>
                </a:moveTo>
                <a:lnTo>
                  <a:pt x="0" y="11234"/>
                </a:lnTo>
                <a:lnTo>
                  <a:pt x="9487" y="20427"/>
                </a:lnTo>
                <a:lnTo>
                  <a:pt x="23520" y="20427"/>
                </a:lnTo>
                <a:lnTo>
                  <a:pt x="27078" y="12254"/>
                </a:lnTo>
                <a:lnTo>
                  <a:pt x="15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35745" y="2096967"/>
            <a:ext cx="263074" cy="439357"/>
          </a:xfrm>
          <a:custGeom>
            <a:avLst/>
            <a:gdLst/>
            <a:ahLst/>
            <a:cxnLst/>
            <a:rect l="l" t="t" r="r" b="b"/>
            <a:pathLst>
              <a:path w="263074" h="439357">
                <a:moveTo>
                  <a:pt x="119270" y="360682"/>
                </a:moveTo>
                <a:lnTo>
                  <a:pt x="18776" y="360682"/>
                </a:lnTo>
                <a:lnTo>
                  <a:pt x="38739" y="409719"/>
                </a:lnTo>
                <a:lnTo>
                  <a:pt x="59888" y="433226"/>
                </a:lnTo>
                <a:lnTo>
                  <a:pt x="192611" y="439357"/>
                </a:lnTo>
                <a:lnTo>
                  <a:pt x="244297" y="431176"/>
                </a:lnTo>
                <a:lnTo>
                  <a:pt x="194983" y="426073"/>
                </a:lnTo>
                <a:lnTo>
                  <a:pt x="153871" y="410748"/>
                </a:lnTo>
                <a:lnTo>
                  <a:pt x="119270" y="360682"/>
                </a:lnTo>
                <a:close/>
              </a:path>
              <a:path w="263074" h="439357">
                <a:moveTo>
                  <a:pt x="227892" y="0"/>
                </a:moveTo>
                <a:lnTo>
                  <a:pt x="183223" y="5111"/>
                </a:lnTo>
                <a:lnTo>
                  <a:pt x="144483" y="38822"/>
                </a:lnTo>
                <a:lnTo>
                  <a:pt x="103371" y="102172"/>
                </a:lnTo>
                <a:lnTo>
                  <a:pt x="76293" y="237044"/>
                </a:lnTo>
                <a:lnTo>
                  <a:pt x="59888" y="265654"/>
                </a:lnTo>
                <a:lnTo>
                  <a:pt x="0" y="277917"/>
                </a:lnTo>
                <a:lnTo>
                  <a:pt x="5830" y="319810"/>
                </a:lnTo>
                <a:lnTo>
                  <a:pt x="14033" y="362724"/>
                </a:lnTo>
                <a:lnTo>
                  <a:pt x="18776" y="360682"/>
                </a:lnTo>
                <a:lnTo>
                  <a:pt x="119270" y="360682"/>
                </a:lnTo>
                <a:lnTo>
                  <a:pt x="115033" y="354551"/>
                </a:lnTo>
                <a:lnTo>
                  <a:pt x="104458" y="266674"/>
                </a:lnTo>
                <a:lnTo>
                  <a:pt x="131537" y="246246"/>
                </a:lnTo>
                <a:lnTo>
                  <a:pt x="131803" y="244197"/>
                </a:lnTo>
                <a:lnTo>
                  <a:pt x="93983" y="244197"/>
                </a:lnTo>
                <a:lnTo>
                  <a:pt x="98628" y="154288"/>
                </a:lnTo>
                <a:lnTo>
                  <a:pt x="118590" y="91958"/>
                </a:lnTo>
                <a:lnTo>
                  <a:pt x="145669" y="49045"/>
                </a:lnTo>
                <a:lnTo>
                  <a:pt x="177293" y="19415"/>
                </a:lnTo>
                <a:lnTo>
                  <a:pt x="217317" y="7152"/>
                </a:lnTo>
                <a:lnTo>
                  <a:pt x="228979" y="5111"/>
                </a:lnTo>
                <a:lnTo>
                  <a:pt x="241429" y="5111"/>
                </a:lnTo>
                <a:lnTo>
                  <a:pt x="227892" y="0"/>
                </a:lnTo>
                <a:close/>
              </a:path>
              <a:path w="263074" h="439357">
                <a:moveTo>
                  <a:pt x="136181" y="210477"/>
                </a:moveTo>
                <a:lnTo>
                  <a:pt x="118590" y="233983"/>
                </a:lnTo>
                <a:lnTo>
                  <a:pt x="93983" y="244197"/>
                </a:lnTo>
                <a:lnTo>
                  <a:pt x="131803" y="244197"/>
                </a:lnTo>
                <a:lnTo>
                  <a:pt x="136181" y="210477"/>
                </a:lnTo>
                <a:close/>
              </a:path>
              <a:path w="263074" h="439357">
                <a:moveTo>
                  <a:pt x="241429" y="5111"/>
                </a:moveTo>
                <a:lnTo>
                  <a:pt x="228979" y="5111"/>
                </a:lnTo>
                <a:lnTo>
                  <a:pt x="263074" y="13283"/>
                </a:lnTo>
                <a:lnTo>
                  <a:pt x="241429" y="5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70840" y="2130687"/>
            <a:ext cx="635449" cy="377028"/>
          </a:xfrm>
          <a:custGeom>
            <a:avLst/>
            <a:gdLst/>
            <a:ahLst/>
            <a:cxnLst/>
            <a:rect l="l" t="t" r="r" b="b"/>
            <a:pathLst>
              <a:path w="635449" h="377028">
                <a:moveTo>
                  <a:pt x="162411" y="35761"/>
                </a:moveTo>
                <a:lnTo>
                  <a:pt x="63347" y="35761"/>
                </a:lnTo>
                <a:lnTo>
                  <a:pt x="99814" y="38822"/>
                </a:lnTo>
                <a:lnTo>
                  <a:pt x="131537" y="59259"/>
                </a:lnTo>
                <a:lnTo>
                  <a:pt x="158516" y="110345"/>
                </a:lnTo>
                <a:lnTo>
                  <a:pt x="172648" y="171654"/>
                </a:lnTo>
                <a:lnTo>
                  <a:pt x="177293" y="227851"/>
                </a:lnTo>
                <a:lnTo>
                  <a:pt x="171462" y="270765"/>
                </a:lnTo>
                <a:lnTo>
                  <a:pt x="151499" y="348419"/>
                </a:lnTo>
                <a:lnTo>
                  <a:pt x="130351" y="377028"/>
                </a:lnTo>
                <a:lnTo>
                  <a:pt x="159702" y="348419"/>
                </a:lnTo>
                <a:lnTo>
                  <a:pt x="182037" y="274847"/>
                </a:lnTo>
                <a:lnTo>
                  <a:pt x="216132" y="267695"/>
                </a:lnTo>
                <a:lnTo>
                  <a:pt x="219590" y="260542"/>
                </a:lnTo>
                <a:lnTo>
                  <a:pt x="205557" y="229892"/>
                </a:lnTo>
                <a:lnTo>
                  <a:pt x="201999" y="204345"/>
                </a:lnTo>
                <a:lnTo>
                  <a:pt x="284638" y="195151"/>
                </a:lnTo>
                <a:lnTo>
                  <a:pt x="223148" y="195151"/>
                </a:lnTo>
                <a:lnTo>
                  <a:pt x="206743" y="192090"/>
                </a:lnTo>
                <a:lnTo>
                  <a:pt x="199628" y="179826"/>
                </a:lnTo>
                <a:lnTo>
                  <a:pt x="192611" y="118518"/>
                </a:lnTo>
                <a:lnTo>
                  <a:pt x="184408" y="75604"/>
                </a:lnTo>
                <a:lnTo>
                  <a:pt x="162411" y="35761"/>
                </a:lnTo>
                <a:close/>
              </a:path>
              <a:path w="635449" h="377028">
                <a:moveTo>
                  <a:pt x="635449" y="92979"/>
                </a:moveTo>
                <a:lnTo>
                  <a:pt x="616672" y="132822"/>
                </a:lnTo>
                <a:lnTo>
                  <a:pt x="587321" y="153258"/>
                </a:lnTo>
                <a:lnTo>
                  <a:pt x="223148" y="195151"/>
                </a:lnTo>
                <a:lnTo>
                  <a:pt x="284638" y="195151"/>
                </a:lnTo>
                <a:lnTo>
                  <a:pt x="606098" y="159390"/>
                </a:lnTo>
                <a:lnTo>
                  <a:pt x="627247" y="133843"/>
                </a:lnTo>
                <a:lnTo>
                  <a:pt x="635449" y="92979"/>
                </a:lnTo>
                <a:close/>
              </a:path>
              <a:path w="635449" h="377028">
                <a:moveTo>
                  <a:pt x="70462" y="0"/>
                </a:moveTo>
                <a:lnTo>
                  <a:pt x="32810" y="28609"/>
                </a:lnTo>
                <a:lnTo>
                  <a:pt x="12847" y="65390"/>
                </a:lnTo>
                <a:lnTo>
                  <a:pt x="0" y="109324"/>
                </a:lnTo>
                <a:lnTo>
                  <a:pt x="0" y="168583"/>
                </a:lnTo>
                <a:lnTo>
                  <a:pt x="9388" y="92979"/>
                </a:lnTo>
                <a:lnTo>
                  <a:pt x="26979" y="58238"/>
                </a:lnTo>
                <a:lnTo>
                  <a:pt x="63347" y="35761"/>
                </a:lnTo>
                <a:lnTo>
                  <a:pt x="162411" y="35761"/>
                </a:lnTo>
                <a:lnTo>
                  <a:pt x="157330" y="26559"/>
                </a:lnTo>
                <a:lnTo>
                  <a:pt x="118590" y="1020"/>
                </a:lnTo>
                <a:lnTo>
                  <a:pt x="704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84873" y="2229798"/>
            <a:ext cx="131537" cy="243176"/>
          </a:xfrm>
          <a:custGeom>
            <a:avLst/>
            <a:gdLst/>
            <a:ahLst/>
            <a:cxnLst/>
            <a:rect l="l" t="t" r="r" b="b"/>
            <a:pathLst>
              <a:path w="131537" h="243176">
                <a:moveTo>
                  <a:pt x="85780" y="0"/>
                </a:moveTo>
                <a:lnTo>
                  <a:pt x="51685" y="1020"/>
                </a:lnTo>
                <a:lnTo>
                  <a:pt x="22334" y="31670"/>
                </a:lnTo>
                <a:lnTo>
                  <a:pt x="0" y="103193"/>
                </a:lnTo>
                <a:lnTo>
                  <a:pt x="16503" y="199242"/>
                </a:lnTo>
                <a:lnTo>
                  <a:pt x="49314" y="241127"/>
                </a:lnTo>
                <a:lnTo>
                  <a:pt x="98726" y="243176"/>
                </a:lnTo>
                <a:lnTo>
                  <a:pt x="102631" y="238065"/>
                </a:lnTo>
                <a:lnTo>
                  <a:pt x="77578" y="238065"/>
                </a:lnTo>
                <a:lnTo>
                  <a:pt x="44669" y="228872"/>
                </a:lnTo>
                <a:lnTo>
                  <a:pt x="30537" y="204345"/>
                </a:lnTo>
                <a:lnTo>
                  <a:pt x="17590" y="168583"/>
                </a:lnTo>
                <a:lnTo>
                  <a:pt x="11760" y="90929"/>
                </a:lnTo>
                <a:lnTo>
                  <a:pt x="19962" y="55168"/>
                </a:lnTo>
                <a:lnTo>
                  <a:pt x="34094" y="29629"/>
                </a:lnTo>
                <a:lnTo>
                  <a:pt x="51685" y="10213"/>
                </a:lnTo>
                <a:lnTo>
                  <a:pt x="96211" y="10213"/>
                </a:lnTo>
                <a:lnTo>
                  <a:pt x="85780" y="0"/>
                </a:lnTo>
                <a:close/>
              </a:path>
              <a:path w="131537" h="243176">
                <a:moveTo>
                  <a:pt x="131537" y="155300"/>
                </a:moveTo>
                <a:lnTo>
                  <a:pt x="119875" y="204345"/>
                </a:lnTo>
                <a:lnTo>
                  <a:pt x="99912" y="228872"/>
                </a:lnTo>
                <a:lnTo>
                  <a:pt x="77578" y="238065"/>
                </a:lnTo>
                <a:lnTo>
                  <a:pt x="102631" y="238065"/>
                </a:lnTo>
                <a:lnTo>
                  <a:pt x="122148" y="212518"/>
                </a:lnTo>
                <a:lnTo>
                  <a:pt x="131537" y="155300"/>
                </a:lnTo>
                <a:close/>
              </a:path>
              <a:path w="131537" h="243176">
                <a:moveTo>
                  <a:pt x="96211" y="10213"/>
                </a:moveTo>
                <a:lnTo>
                  <a:pt x="51685" y="10213"/>
                </a:lnTo>
                <a:lnTo>
                  <a:pt x="78764" y="11234"/>
                </a:lnTo>
                <a:lnTo>
                  <a:pt x="104557" y="29629"/>
                </a:lnTo>
                <a:lnTo>
                  <a:pt x="116317" y="54147"/>
                </a:lnTo>
                <a:lnTo>
                  <a:pt x="113946" y="27579"/>
                </a:lnTo>
                <a:lnTo>
                  <a:pt x="96211" y="10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82955" y="1667788"/>
            <a:ext cx="82223" cy="87902"/>
          </a:xfrm>
          <a:custGeom>
            <a:avLst/>
            <a:gdLst/>
            <a:ahLst/>
            <a:cxnLst/>
            <a:rect l="l" t="t" r="r" b="b"/>
            <a:pathLst>
              <a:path w="82223" h="87902">
                <a:moveTo>
                  <a:pt x="0" y="0"/>
                </a:moveTo>
                <a:lnTo>
                  <a:pt x="0" y="84815"/>
                </a:lnTo>
                <a:lnTo>
                  <a:pt x="82223" y="87902"/>
                </a:lnTo>
                <a:lnTo>
                  <a:pt x="82223" y="41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82955" y="1766925"/>
            <a:ext cx="82223" cy="74609"/>
          </a:xfrm>
          <a:custGeom>
            <a:avLst/>
            <a:gdLst/>
            <a:ahLst/>
            <a:cxnLst/>
            <a:rect l="l" t="t" r="r" b="b"/>
            <a:pathLst>
              <a:path w="82223" h="74609">
                <a:moveTo>
                  <a:pt x="0" y="0"/>
                </a:moveTo>
                <a:lnTo>
                  <a:pt x="0" y="74609"/>
                </a:lnTo>
                <a:lnTo>
                  <a:pt x="82223" y="74609"/>
                </a:lnTo>
                <a:lnTo>
                  <a:pt x="82223" y="30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61993" y="1662729"/>
            <a:ext cx="98628" cy="88845"/>
          </a:xfrm>
          <a:custGeom>
            <a:avLst/>
            <a:gdLst/>
            <a:ahLst/>
            <a:cxnLst/>
            <a:rect l="l" t="t" r="r" b="b"/>
            <a:pathLst>
              <a:path w="98628" h="88845">
                <a:moveTo>
                  <a:pt x="0" y="0"/>
                </a:moveTo>
                <a:lnTo>
                  <a:pt x="0" y="85844"/>
                </a:lnTo>
                <a:lnTo>
                  <a:pt x="98628" y="88845"/>
                </a:lnTo>
                <a:lnTo>
                  <a:pt x="98628" y="50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61993" y="1764867"/>
            <a:ext cx="98628" cy="76668"/>
          </a:xfrm>
          <a:custGeom>
            <a:avLst/>
            <a:gdLst/>
            <a:ahLst/>
            <a:cxnLst/>
            <a:rect l="l" t="t" r="r" b="b"/>
            <a:pathLst>
              <a:path w="98628" h="76668">
                <a:moveTo>
                  <a:pt x="0" y="0"/>
                </a:moveTo>
                <a:lnTo>
                  <a:pt x="0" y="76668"/>
                </a:lnTo>
                <a:lnTo>
                  <a:pt x="98628" y="76668"/>
                </a:lnTo>
                <a:lnTo>
                  <a:pt x="98628" y="20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42117" y="1656554"/>
            <a:ext cx="95169" cy="90989"/>
          </a:xfrm>
          <a:custGeom>
            <a:avLst/>
            <a:gdLst/>
            <a:ahLst/>
            <a:cxnLst/>
            <a:rect l="l" t="t" r="r" b="b"/>
            <a:pathLst>
              <a:path w="95169" h="90989">
                <a:moveTo>
                  <a:pt x="0" y="0"/>
                </a:moveTo>
                <a:lnTo>
                  <a:pt x="0" y="87902"/>
                </a:lnTo>
                <a:lnTo>
                  <a:pt x="95169" y="90989"/>
                </a:lnTo>
                <a:lnTo>
                  <a:pt x="95169" y="41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42117" y="1762894"/>
            <a:ext cx="95169" cy="77611"/>
          </a:xfrm>
          <a:custGeom>
            <a:avLst/>
            <a:gdLst/>
            <a:ahLst/>
            <a:cxnLst/>
            <a:rect l="l" t="t" r="r" b="b"/>
            <a:pathLst>
              <a:path w="95169" h="77611">
                <a:moveTo>
                  <a:pt x="0" y="0"/>
                </a:moveTo>
                <a:lnTo>
                  <a:pt x="0" y="76582"/>
                </a:lnTo>
                <a:lnTo>
                  <a:pt x="95169" y="77611"/>
                </a:lnTo>
                <a:lnTo>
                  <a:pt x="95169" y="1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70654" y="1648407"/>
            <a:ext cx="148041" cy="95020"/>
          </a:xfrm>
          <a:custGeom>
            <a:avLst/>
            <a:gdLst/>
            <a:ahLst/>
            <a:cxnLst/>
            <a:rect l="l" t="t" r="r" b="b"/>
            <a:pathLst>
              <a:path w="148041" h="95020">
                <a:moveTo>
                  <a:pt x="0" y="0"/>
                </a:moveTo>
                <a:lnTo>
                  <a:pt x="0" y="90903"/>
                </a:lnTo>
                <a:lnTo>
                  <a:pt x="148041" y="95020"/>
                </a:lnTo>
                <a:lnTo>
                  <a:pt x="148041" y="61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70654" y="1758778"/>
            <a:ext cx="148041" cy="81727"/>
          </a:xfrm>
          <a:custGeom>
            <a:avLst/>
            <a:gdLst/>
            <a:ahLst/>
            <a:cxnLst/>
            <a:rect l="l" t="t" r="r" b="b"/>
            <a:pathLst>
              <a:path w="148041" h="81727">
                <a:moveTo>
                  <a:pt x="0" y="0"/>
                </a:moveTo>
                <a:lnTo>
                  <a:pt x="0" y="79669"/>
                </a:lnTo>
                <a:lnTo>
                  <a:pt x="148041" y="81727"/>
                </a:lnTo>
                <a:lnTo>
                  <a:pt x="148041" y="41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01465" y="1660670"/>
            <a:ext cx="141024" cy="77697"/>
          </a:xfrm>
          <a:custGeom>
            <a:avLst/>
            <a:gdLst/>
            <a:ahLst/>
            <a:cxnLst/>
            <a:rect l="l" t="t" r="r" b="b"/>
            <a:pathLst>
              <a:path w="141024" h="77697">
                <a:moveTo>
                  <a:pt x="0" y="0"/>
                </a:moveTo>
                <a:lnTo>
                  <a:pt x="0" y="74609"/>
                </a:lnTo>
                <a:lnTo>
                  <a:pt x="141024" y="77697"/>
                </a:lnTo>
                <a:lnTo>
                  <a:pt x="141024" y="51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01465" y="1754662"/>
            <a:ext cx="141024" cy="68435"/>
          </a:xfrm>
          <a:custGeom>
            <a:avLst/>
            <a:gdLst/>
            <a:ahLst/>
            <a:cxnLst/>
            <a:rect l="l" t="t" r="r" b="b"/>
            <a:pathLst>
              <a:path w="141024" h="68435">
                <a:moveTo>
                  <a:pt x="0" y="0"/>
                </a:moveTo>
                <a:lnTo>
                  <a:pt x="0" y="68435"/>
                </a:lnTo>
                <a:lnTo>
                  <a:pt x="141024" y="68435"/>
                </a:lnTo>
                <a:lnTo>
                  <a:pt x="141024" y="30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41762" y="1634085"/>
            <a:ext cx="131537" cy="99136"/>
          </a:xfrm>
          <a:custGeom>
            <a:avLst/>
            <a:gdLst/>
            <a:ahLst/>
            <a:cxnLst/>
            <a:rect l="l" t="t" r="r" b="b"/>
            <a:pathLst>
              <a:path w="131537" h="99136">
                <a:moveTo>
                  <a:pt x="0" y="0"/>
                </a:moveTo>
                <a:lnTo>
                  <a:pt x="0" y="95020"/>
                </a:lnTo>
                <a:lnTo>
                  <a:pt x="131537" y="99136"/>
                </a:lnTo>
                <a:lnTo>
                  <a:pt x="131537" y="51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41762" y="1750631"/>
            <a:ext cx="131537" cy="86787"/>
          </a:xfrm>
          <a:custGeom>
            <a:avLst/>
            <a:gdLst/>
            <a:ahLst/>
            <a:cxnLst/>
            <a:rect l="l" t="t" r="r" b="b"/>
            <a:pathLst>
              <a:path w="131537" h="86787">
                <a:moveTo>
                  <a:pt x="0" y="0"/>
                </a:moveTo>
                <a:lnTo>
                  <a:pt x="0" y="85758"/>
                </a:lnTo>
                <a:lnTo>
                  <a:pt x="131537" y="86787"/>
                </a:lnTo>
                <a:lnTo>
                  <a:pt x="131537" y="30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84333" y="1625938"/>
            <a:ext cx="132723" cy="103167"/>
          </a:xfrm>
          <a:custGeom>
            <a:avLst/>
            <a:gdLst/>
            <a:ahLst/>
            <a:cxnLst/>
            <a:rect l="l" t="t" r="r" b="b"/>
            <a:pathLst>
              <a:path w="132723" h="103167">
                <a:moveTo>
                  <a:pt x="0" y="0"/>
                </a:moveTo>
                <a:lnTo>
                  <a:pt x="0" y="98107"/>
                </a:lnTo>
                <a:lnTo>
                  <a:pt x="132723" y="103167"/>
                </a:lnTo>
                <a:lnTo>
                  <a:pt x="132723" y="7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84333" y="1746515"/>
            <a:ext cx="132723" cy="88845"/>
          </a:xfrm>
          <a:custGeom>
            <a:avLst/>
            <a:gdLst/>
            <a:ahLst/>
            <a:cxnLst/>
            <a:rect l="l" t="t" r="r" b="b"/>
            <a:pathLst>
              <a:path w="132723" h="88845">
                <a:moveTo>
                  <a:pt x="0" y="0"/>
                </a:moveTo>
                <a:lnTo>
                  <a:pt x="0" y="87902"/>
                </a:lnTo>
                <a:lnTo>
                  <a:pt x="132723" y="88845"/>
                </a:lnTo>
                <a:lnTo>
                  <a:pt x="132723" y="41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16329" y="1617791"/>
            <a:ext cx="137466" cy="105225"/>
          </a:xfrm>
          <a:custGeom>
            <a:avLst/>
            <a:gdLst/>
            <a:ahLst/>
            <a:cxnLst/>
            <a:rect l="l" t="t" r="r" b="b"/>
            <a:pathLst>
              <a:path w="137466" h="105225">
                <a:moveTo>
                  <a:pt x="0" y="0"/>
                </a:moveTo>
                <a:lnTo>
                  <a:pt x="0" y="102138"/>
                </a:lnTo>
                <a:lnTo>
                  <a:pt x="137466" y="105225"/>
                </a:lnTo>
                <a:lnTo>
                  <a:pt x="137466" y="7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16329" y="1743427"/>
            <a:ext cx="137466" cy="90989"/>
          </a:xfrm>
          <a:custGeom>
            <a:avLst/>
            <a:gdLst/>
            <a:ahLst/>
            <a:cxnLst/>
            <a:rect l="l" t="t" r="r" b="b"/>
            <a:pathLst>
              <a:path w="137466" h="90989">
                <a:moveTo>
                  <a:pt x="0" y="0"/>
                </a:moveTo>
                <a:lnTo>
                  <a:pt x="0" y="89960"/>
                </a:lnTo>
                <a:lnTo>
                  <a:pt x="137466" y="90989"/>
                </a:lnTo>
                <a:lnTo>
                  <a:pt x="137466" y="20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33106" y="1633056"/>
            <a:ext cx="146855" cy="84815"/>
          </a:xfrm>
          <a:custGeom>
            <a:avLst/>
            <a:gdLst/>
            <a:ahLst/>
            <a:cxnLst/>
            <a:rect l="l" t="t" r="r" b="b"/>
            <a:pathLst>
              <a:path w="146855" h="84815">
                <a:moveTo>
                  <a:pt x="0" y="0"/>
                </a:moveTo>
                <a:lnTo>
                  <a:pt x="0" y="80784"/>
                </a:lnTo>
                <a:lnTo>
                  <a:pt x="146855" y="84815"/>
                </a:lnTo>
                <a:lnTo>
                  <a:pt x="146855" y="51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33106" y="1739311"/>
            <a:ext cx="146855" cy="74609"/>
          </a:xfrm>
          <a:custGeom>
            <a:avLst/>
            <a:gdLst/>
            <a:ahLst/>
            <a:cxnLst/>
            <a:rect l="l" t="t" r="r" b="b"/>
            <a:pathLst>
              <a:path w="146855" h="74609">
                <a:moveTo>
                  <a:pt x="0" y="0"/>
                </a:moveTo>
                <a:lnTo>
                  <a:pt x="0" y="73580"/>
                </a:lnTo>
                <a:lnTo>
                  <a:pt x="146855" y="74609"/>
                </a:lnTo>
                <a:lnTo>
                  <a:pt x="146855" y="30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39209" y="1601411"/>
            <a:ext cx="155057" cy="111400"/>
          </a:xfrm>
          <a:custGeom>
            <a:avLst/>
            <a:gdLst/>
            <a:ahLst/>
            <a:cxnLst/>
            <a:rect l="l" t="t" r="r" b="b"/>
            <a:pathLst>
              <a:path w="155057" h="111400">
                <a:moveTo>
                  <a:pt x="0" y="0"/>
                </a:moveTo>
                <a:lnTo>
                  <a:pt x="0" y="106254"/>
                </a:lnTo>
                <a:lnTo>
                  <a:pt x="155057" y="111400"/>
                </a:lnTo>
                <a:lnTo>
                  <a:pt x="155057" y="61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39209" y="1733222"/>
            <a:ext cx="155057" cy="99136"/>
          </a:xfrm>
          <a:custGeom>
            <a:avLst/>
            <a:gdLst/>
            <a:ahLst/>
            <a:cxnLst/>
            <a:rect l="l" t="t" r="r" b="b"/>
            <a:pathLst>
              <a:path w="155057" h="99136">
                <a:moveTo>
                  <a:pt x="0" y="0"/>
                </a:moveTo>
                <a:lnTo>
                  <a:pt x="0" y="98107"/>
                </a:lnTo>
                <a:lnTo>
                  <a:pt x="155057" y="99136"/>
                </a:lnTo>
                <a:lnTo>
                  <a:pt x="155057" y="41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33652" y="1591206"/>
            <a:ext cx="163260" cy="114401"/>
          </a:xfrm>
          <a:custGeom>
            <a:avLst/>
            <a:gdLst/>
            <a:ahLst/>
            <a:cxnLst/>
            <a:rect l="l" t="t" r="r" b="b"/>
            <a:pathLst>
              <a:path w="163260" h="114401">
                <a:moveTo>
                  <a:pt x="0" y="0"/>
                </a:moveTo>
                <a:lnTo>
                  <a:pt x="0" y="109342"/>
                </a:lnTo>
                <a:lnTo>
                  <a:pt x="163260" y="114401"/>
                </a:lnTo>
                <a:lnTo>
                  <a:pt x="163260" y="71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33652" y="1729106"/>
            <a:ext cx="163260" cy="100165"/>
          </a:xfrm>
          <a:custGeom>
            <a:avLst/>
            <a:gdLst/>
            <a:ahLst/>
            <a:cxnLst/>
            <a:rect l="l" t="t" r="r" b="b"/>
            <a:pathLst>
              <a:path w="163260" h="100165">
                <a:moveTo>
                  <a:pt x="0" y="0"/>
                </a:moveTo>
                <a:lnTo>
                  <a:pt x="0" y="99136"/>
                </a:lnTo>
                <a:lnTo>
                  <a:pt x="163260" y="100165"/>
                </a:lnTo>
                <a:lnTo>
                  <a:pt x="163260" y="30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12776" y="1579972"/>
            <a:ext cx="173933" cy="119547"/>
          </a:xfrm>
          <a:custGeom>
            <a:avLst/>
            <a:gdLst/>
            <a:ahLst/>
            <a:cxnLst/>
            <a:rect l="l" t="t" r="r" b="b"/>
            <a:pathLst>
              <a:path w="173933" h="119547">
                <a:moveTo>
                  <a:pt x="0" y="0"/>
                </a:moveTo>
                <a:lnTo>
                  <a:pt x="0" y="113372"/>
                </a:lnTo>
                <a:lnTo>
                  <a:pt x="173933" y="119547"/>
                </a:lnTo>
                <a:lnTo>
                  <a:pt x="173933" y="91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12776" y="1724046"/>
            <a:ext cx="173933" cy="105225"/>
          </a:xfrm>
          <a:custGeom>
            <a:avLst/>
            <a:gdLst/>
            <a:ahLst/>
            <a:cxnLst/>
            <a:rect l="l" t="t" r="r" b="b"/>
            <a:pathLst>
              <a:path w="173933" h="105225">
                <a:moveTo>
                  <a:pt x="0" y="0"/>
                </a:moveTo>
                <a:lnTo>
                  <a:pt x="0" y="103167"/>
                </a:lnTo>
                <a:lnTo>
                  <a:pt x="173933" y="105225"/>
                </a:lnTo>
                <a:lnTo>
                  <a:pt x="173933" y="50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70938" y="1485980"/>
            <a:ext cx="258528" cy="417875"/>
          </a:xfrm>
          <a:custGeom>
            <a:avLst/>
            <a:gdLst/>
            <a:ahLst/>
            <a:cxnLst/>
            <a:rect l="l" t="t" r="r" b="b"/>
            <a:pathLst>
              <a:path w="258528" h="417875">
                <a:moveTo>
                  <a:pt x="85780" y="365759"/>
                </a:moveTo>
                <a:lnTo>
                  <a:pt x="85780" y="396375"/>
                </a:lnTo>
                <a:lnTo>
                  <a:pt x="76392" y="411743"/>
                </a:lnTo>
                <a:lnTo>
                  <a:pt x="36466" y="415834"/>
                </a:lnTo>
                <a:lnTo>
                  <a:pt x="78764" y="417875"/>
                </a:lnTo>
                <a:lnTo>
                  <a:pt x="111673" y="396375"/>
                </a:lnTo>
                <a:lnTo>
                  <a:pt x="115453" y="374936"/>
                </a:lnTo>
                <a:lnTo>
                  <a:pt x="99912" y="374936"/>
                </a:lnTo>
                <a:lnTo>
                  <a:pt x="85780" y="365759"/>
                </a:lnTo>
                <a:close/>
              </a:path>
              <a:path w="258528" h="417875">
                <a:moveTo>
                  <a:pt x="27078" y="340203"/>
                </a:moveTo>
                <a:lnTo>
                  <a:pt x="42297" y="356583"/>
                </a:lnTo>
                <a:lnTo>
                  <a:pt x="113946" y="357612"/>
                </a:lnTo>
                <a:lnTo>
                  <a:pt x="99912" y="374936"/>
                </a:lnTo>
                <a:lnTo>
                  <a:pt x="115453" y="374936"/>
                </a:lnTo>
                <a:lnTo>
                  <a:pt x="118689" y="356583"/>
                </a:lnTo>
                <a:lnTo>
                  <a:pt x="163359" y="355554"/>
                </a:lnTo>
                <a:lnTo>
                  <a:pt x="168025" y="348436"/>
                </a:lnTo>
                <a:lnTo>
                  <a:pt x="49412" y="348436"/>
                </a:lnTo>
                <a:lnTo>
                  <a:pt x="27078" y="340203"/>
                </a:lnTo>
                <a:close/>
              </a:path>
              <a:path w="258528" h="417875">
                <a:moveTo>
                  <a:pt x="134007" y="120576"/>
                </a:moveTo>
                <a:lnTo>
                  <a:pt x="131635" y="332056"/>
                </a:lnTo>
                <a:lnTo>
                  <a:pt x="115132" y="348436"/>
                </a:lnTo>
                <a:lnTo>
                  <a:pt x="168025" y="348436"/>
                </a:lnTo>
                <a:lnTo>
                  <a:pt x="172747" y="341232"/>
                </a:lnTo>
                <a:lnTo>
                  <a:pt x="258528" y="340203"/>
                </a:lnTo>
                <a:lnTo>
                  <a:pt x="258528" y="338145"/>
                </a:lnTo>
                <a:lnTo>
                  <a:pt x="160987" y="338145"/>
                </a:lnTo>
                <a:lnTo>
                  <a:pt x="138652" y="336173"/>
                </a:lnTo>
                <a:lnTo>
                  <a:pt x="134007" y="120576"/>
                </a:lnTo>
                <a:close/>
              </a:path>
              <a:path w="258528" h="417875">
                <a:moveTo>
                  <a:pt x="155987" y="72551"/>
                </a:moveTo>
                <a:lnTo>
                  <a:pt x="116317" y="72551"/>
                </a:lnTo>
                <a:lnTo>
                  <a:pt x="141024" y="73580"/>
                </a:lnTo>
                <a:lnTo>
                  <a:pt x="153970" y="76582"/>
                </a:lnTo>
                <a:lnTo>
                  <a:pt x="166817" y="96049"/>
                </a:lnTo>
                <a:lnTo>
                  <a:pt x="170375" y="326911"/>
                </a:lnTo>
                <a:lnTo>
                  <a:pt x="160987" y="338145"/>
                </a:lnTo>
                <a:lnTo>
                  <a:pt x="258528" y="338145"/>
                </a:lnTo>
                <a:lnTo>
                  <a:pt x="258528" y="90903"/>
                </a:lnTo>
                <a:lnTo>
                  <a:pt x="168003" y="85844"/>
                </a:lnTo>
                <a:lnTo>
                  <a:pt x="155987" y="72551"/>
                </a:lnTo>
                <a:close/>
              </a:path>
              <a:path w="258528" h="417875">
                <a:moveTo>
                  <a:pt x="0" y="0"/>
                </a:moveTo>
                <a:lnTo>
                  <a:pt x="64632" y="10205"/>
                </a:lnTo>
                <a:lnTo>
                  <a:pt x="64632" y="17323"/>
                </a:lnTo>
                <a:lnTo>
                  <a:pt x="74020" y="23497"/>
                </a:lnTo>
                <a:lnTo>
                  <a:pt x="90524" y="36790"/>
                </a:lnTo>
                <a:lnTo>
                  <a:pt x="93983" y="65347"/>
                </a:lnTo>
                <a:lnTo>
                  <a:pt x="56429" y="71522"/>
                </a:lnTo>
                <a:lnTo>
                  <a:pt x="36466" y="85844"/>
                </a:lnTo>
                <a:lnTo>
                  <a:pt x="27078" y="106254"/>
                </a:lnTo>
                <a:lnTo>
                  <a:pt x="27078" y="315676"/>
                </a:lnTo>
                <a:lnTo>
                  <a:pt x="35280" y="122548"/>
                </a:lnTo>
                <a:lnTo>
                  <a:pt x="40024" y="98107"/>
                </a:lnTo>
                <a:lnTo>
                  <a:pt x="58801" y="82756"/>
                </a:lnTo>
                <a:lnTo>
                  <a:pt x="86966" y="75553"/>
                </a:lnTo>
                <a:lnTo>
                  <a:pt x="116166" y="75553"/>
                </a:lnTo>
                <a:lnTo>
                  <a:pt x="116317" y="72551"/>
                </a:lnTo>
                <a:lnTo>
                  <a:pt x="155987" y="72551"/>
                </a:lnTo>
                <a:lnTo>
                  <a:pt x="155057" y="71522"/>
                </a:lnTo>
                <a:lnTo>
                  <a:pt x="118689" y="63289"/>
                </a:lnTo>
                <a:lnTo>
                  <a:pt x="117503" y="36790"/>
                </a:lnTo>
                <a:lnTo>
                  <a:pt x="112859" y="18352"/>
                </a:lnTo>
                <a:lnTo>
                  <a:pt x="81135" y="2058"/>
                </a:lnTo>
                <a:lnTo>
                  <a:pt x="0" y="0"/>
                </a:lnTo>
                <a:close/>
              </a:path>
              <a:path w="258528" h="417875">
                <a:moveTo>
                  <a:pt x="116166" y="75553"/>
                </a:moveTo>
                <a:lnTo>
                  <a:pt x="86966" y="75553"/>
                </a:lnTo>
                <a:lnTo>
                  <a:pt x="95169" y="89874"/>
                </a:lnTo>
                <a:lnTo>
                  <a:pt x="115132" y="96049"/>
                </a:lnTo>
                <a:lnTo>
                  <a:pt x="116166" y="75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382169" y="1241740"/>
            <a:ext cx="3524120" cy="959448"/>
          </a:xfrm>
          <a:custGeom>
            <a:avLst/>
            <a:gdLst/>
            <a:ahLst/>
            <a:cxnLst/>
            <a:rect l="l" t="t" r="r" b="b"/>
            <a:pathLst>
              <a:path w="3524120" h="959448">
                <a:moveTo>
                  <a:pt x="1027894" y="21439"/>
                </a:moveTo>
                <a:lnTo>
                  <a:pt x="715402" y="21439"/>
                </a:lnTo>
                <a:lnTo>
                  <a:pt x="982025" y="35761"/>
                </a:lnTo>
                <a:lnTo>
                  <a:pt x="3387840" y="261563"/>
                </a:lnTo>
                <a:lnTo>
                  <a:pt x="3450100" y="286090"/>
                </a:lnTo>
                <a:lnTo>
                  <a:pt x="3486567" y="318764"/>
                </a:lnTo>
                <a:lnTo>
                  <a:pt x="3499513" y="357612"/>
                </a:lnTo>
                <a:lnTo>
                  <a:pt x="3502972" y="407695"/>
                </a:lnTo>
                <a:lnTo>
                  <a:pt x="3524120" y="959448"/>
                </a:lnTo>
                <a:lnTo>
                  <a:pt x="3511273" y="354525"/>
                </a:lnTo>
                <a:lnTo>
                  <a:pt x="3491211" y="311646"/>
                </a:lnTo>
                <a:lnTo>
                  <a:pt x="3458401" y="278972"/>
                </a:lnTo>
                <a:lnTo>
                  <a:pt x="3420749" y="261563"/>
                </a:lnTo>
                <a:lnTo>
                  <a:pt x="3376178" y="247241"/>
                </a:lnTo>
                <a:lnTo>
                  <a:pt x="1027894" y="21439"/>
                </a:lnTo>
                <a:close/>
              </a:path>
              <a:path w="3524120" h="959448">
                <a:moveTo>
                  <a:pt x="743597" y="0"/>
                </a:moveTo>
                <a:lnTo>
                  <a:pt x="580308" y="0"/>
                </a:lnTo>
                <a:lnTo>
                  <a:pt x="394703" y="14321"/>
                </a:lnTo>
                <a:lnTo>
                  <a:pt x="258442" y="38848"/>
                </a:lnTo>
                <a:lnTo>
                  <a:pt x="115125" y="92962"/>
                </a:lnTo>
                <a:lnTo>
                  <a:pt x="32892" y="147161"/>
                </a:lnTo>
                <a:lnTo>
                  <a:pt x="0" y="200246"/>
                </a:lnTo>
                <a:lnTo>
                  <a:pt x="11747" y="297324"/>
                </a:lnTo>
                <a:lnTo>
                  <a:pt x="11747" y="207449"/>
                </a:lnTo>
                <a:lnTo>
                  <a:pt x="36416" y="167572"/>
                </a:lnTo>
                <a:lnTo>
                  <a:pt x="85754" y="124692"/>
                </a:lnTo>
                <a:lnTo>
                  <a:pt x="151542" y="92962"/>
                </a:lnTo>
                <a:lnTo>
                  <a:pt x="263136" y="57200"/>
                </a:lnTo>
                <a:lnTo>
                  <a:pt x="406453" y="31730"/>
                </a:lnTo>
                <a:lnTo>
                  <a:pt x="534492" y="21439"/>
                </a:lnTo>
                <a:lnTo>
                  <a:pt x="1027894" y="21439"/>
                </a:lnTo>
                <a:lnTo>
                  <a:pt x="953869" y="14321"/>
                </a:lnTo>
                <a:lnTo>
                  <a:pt x="743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15148" y="1470630"/>
            <a:ext cx="1917121" cy="121605"/>
          </a:xfrm>
          <a:custGeom>
            <a:avLst/>
            <a:gdLst/>
            <a:ahLst/>
            <a:cxnLst/>
            <a:rect l="l" t="t" r="r" b="b"/>
            <a:pathLst>
              <a:path w="1917121" h="121605">
                <a:moveTo>
                  <a:pt x="106929" y="0"/>
                </a:moveTo>
                <a:lnTo>
                  <a:pt x="34094" y="7117"/>
                </a:lnTo>
                <a:lnTo>
                  <a:pt x="0" y="21439"/>
                </a:lnTo>
                <a:lnTo>
                  <a:pt x="1917121" y="121605"/>
                </a:lnTo>
                <a:lnTo>
                  <a:pt x="205557" y="4116"/>
                </a:lnTo>
                <a:lnTo>
                  <a:pt x="106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62200" y="2405534"/>
            <a:ext cx="1582299" cy="275875"/>
          </a:xfrm>
          <a:custGeom>
            <a:avLst/>
            <a:gdLst/>
            <a:ahLst/>
            <a:cxnLst/>
            <a:rect l="l" t="t" r="r" b="b"/>
            <a:pathLst>
              <a:path w="1582299" h="275875">
                <a:moveTo>
                  <a:pt x="940950" y="171654"/>
                </a:moveTo>
                <a:lnTo>
                  <a:pt x="608500" y="171654"/>
                </a:lnTo>
                <a:lnTo>
                  <a:pt x="636695" y="224790"/>
                </a:lnTo>
                <a:lnTo>
                  <a:pt x="702483" y="261571"/>
                </a:lnTo>
                <a:lnTo>
                  <a:pt x="768261" y="275875"/>
                </a:lnTo>
                <a:lnTo>
                  <a:pt x="817605" y="271788"/>
                </a:lnTo>
                <a:lnTo>
                  <a:pt x="870467" y="250328"/>
                </a:lnTo>
                <a:lnTo>
                  <a:pt x="908050" y="218658"/>
                </a:lnTo>
                <a:lnTo>
                  <a:pt x="940950" y="171654"/>
                </a:lnTo>
                <a:close/>
              </a:path>
              <a:path w="1582299" h="275875">
                <a:moveTo>
                  <a:pt x="11747" y="38831"/>
                </a:moveTo>
                <a:lnTo>
                  <a:pt x="0" y="124658"/>
                </a:lnTo>
                <a:lnTo>
                  <a:pt x="56386" y="167572"/>
                </a:lnTo>
                <a:lnTo>
                  <a:pt x="411154" y="167572"/>
                </a:lnTo>
                <a:lnTo>
                  <a:pt x="409978" y="181876"/>
                </a:lnTo>
                <a:lnTo>
                  <a:pt x="570916" y="181876"/>
                </a:lnTo>
                <a:lnTo>
                  <a:pt x="425247" y="172674"/>
                </a:lnTo>
                <a:lnTo>
                  <a:pt x="425247" y="154288"/>
                </a:lnTo>
                <a:lnTo>
                  <a:pt x="409978" y="154288"/>
                </a:lnTo>
                <a:lnTo>
                  <a:pt x="77530" y="153267"/>
                </a:lnTo>
                <a:lnTo>
                  <a:pt x="11747" y="131810"/>
                </a:lnTo>
                <a:lnTo>
                  <a:pt x="11747" y="38831"/>
                </a:lnTo>
                <a:close/>
              </a:path>
              <a:path w="1582299" h="275875">
                <a:moveTo>
                  <a:pt x="587361" y="81744"/>
                </a:moveTo>
                <a:lnTo>
                  <a:pt x="570916" y="81744"/>
                </a:lnTo>
                <a:lnTo>
                  <a:pt x="577962" y="174724"/>
                </a:lnTo>
                <a:lnTo>
                  <a:pt x="608500" y="171654"/>
                </a:lnTo>
                <a:lnTo>
                  <a:pt x="940950" y="171654"/>
                </a:lnTo>
                <a:lnTo>
                  <a:pt x="1187589" y="164501"/>
                </a:lnTo>
                <a:lnTo>
                  <a:pt x="1284978" y="153267"/>
                </a:lnTo>
                <a:lnTo>
                  <a:pt x="587361" y="153267"/>
                </a:lnTo>
                <a:lnTo>
                  <a:pt x="587361" y="81744"/>
                </a:lnTo>
                <a:close/>
              </a:path>
              <a:path w="1582299" h="275875">
                <a:moveTo>
                  <a:pt x="587361" y="71522"/>
                </a:moveTo>
                <a:lnTo>
                  <a:pt x="414673" y="71522"/>
                </a:lnTo>
                <a:lnTo>
                  <a:pt x="409978" y="154288"/>
                </a:lnTo>
                <a:lnTo>
                  <a:pt x="425247" y="154288"/>
                </a:lnTo>
                <a:lnTo>
                  <a:pt x="426423" y="81744"/>
                </a:lnTo>
                <a:lnTo>
                  <a:pt x="587361" y="81744"/>
                </a:lnTo>
                <a:lnTo>
                  <a:pt x="587361" y="71522"/>
                </a:lnTo>
                <a:close/>
              </a:path>
              <a:path w="1582299" h="275875">
                <a:moveTo>
                  <a:pt x="1154779" y="14304"/>
                </a:moveTo>
                <a:lnTo>
                  <a:pt x="1130072" y="14304"/>
                </a:lnTo>
                <a:lnTo>
                  <a:pt x="1117126" y="35761"/>
                </a:lnTo>
                <a:lnTo>
                  <a:pt x="949172" y="53135"/>
                </a:lnTo>
                <a:lnTo>
                  <a:pt x="1125329" y="53135"/>
                </a:lnTo>
                <a:lnTo>
                  <a:pt x="1125329" y="81744"/>
                </a:lnTo>
                <a:lnTo>
                  <a:pt x="1080758" y="88897"/>
                </a:lnTo>
                <a:lnTo>
                  <a:pt x="862245" y="100131"/>
                </a:lnTo>
                <a:lnTo>
                  <a:pt x="1125329" y="103201"/>
                </a:lnTo>
                <a:lnTo>
                  <a:pt x="1125329" y="135892"/>
                </a:lnTo>
                <a:lnTo>
                  <a:pt x="854022" y="153267"/>
                </a:lnTo>
                <a:lnTo>
                  <a:pt x="1195890" y="153267"/>
                </a:lnTo>
                <a:lnTo>
                  <a:pt x="1154779" y="146115"/>
                </a:lnTo>
                <a:lnTo>
                  <a:pt x="1154779" y="14304"/>
                </a:lnTo>
                <a:close/>
              </a:path>
              <a:path w="1582299" h="275875">
                <a:moveTo>
                  <a:pt x="1582299" y="107283"/>
                </a:moveTo>
                <a:lnTo>
                  <a:pt x="1195890" y="153267"/>
                </a:lnTo>
                <a:lnTo>
                  <a:pt x="1284978" y="153267"/>
                </a:lnTo>
                <a:lnTo>
                  <a:pt x="1532985" y="124658"/>
                </a:lnTo>
                <a:lnTo>
                  <a:pt x="1582299" y="107283"/>
                </a:lnTo>
                <a:close/>
              </a:path>
              <a:path w="1582299" h="275875">
                <a:moveTo>
                  <a:pt x="39940" y="0"/>
                </a:moveTo>
                <a:lnTo>
                  <a:pt x="1031444" y="17374"/>
                </a:lnTo>
                <a:lnTo>
                  <a:pt x="1130072" y="14304"/>
                </a:lnTo>
                <a:lnTo>
                  <a:pt x="1154779" y="14304"/>
                </a:lnTo>
                <a:lnTo>
                  <a:pt x="1154779" y="3070"/>
                </a:lnTo>
                <a:lnTo>
                  <a:pt x="39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60364" y="2464802"/>
            <a:ext cx="332449" cy="65390"/>
          </a:xfrm>
          <a:custGeom>
            <a:avLst/>
            <a:gdLst/>
            <a:ahLst/>
            <a:cxnLst/>
            <a:rect l="l" t="t" r="r" b="b"/>
            <a:pathLst>
              <a:path w="332449" h="65390">
                <a:moveTo>
                  <a:pt x="332449" y="0"/>
                </a:moveTo>
                <a:lnTo>
                  <a:pt x="27078" y="15325"/>
                </a:lnTo>
                <a:lnTo>
                  <a:pt x="0" y="65390"/>
                </a:lnTo>
                <a:lnTo>
                  <a:pt x="29450" y="42913"/>
                </a:lnTo>
                <a:lnTo>
                  <a:pt x="332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02661" y="1978440"/>
            <a:ext cx="22334" cy="131810"/>
          </a:xfrm>
          <a:custGeom>
            <a:avLst/>
            <a:gdLst/>
            <a:ahLst/>
            <a:cxnLst/>
            <a:rect l="l" t="t" r="r" b="b"/>
            <a:pathLst>
              <a:path w="22334" h="131810">
                <a:moveTo>
                  <a:pt x="0" y="0"/>
                </a:moveTo>
                <a:lnTo>
                  <a:pt x="0" y="131810"/>
                </a:lnTo>
                <a:lnTo>
                  <a:pt x="22334" y="88897"/>
                </a:lnTo>
                <a:lnTo>
                  <a:pt x="22334" y="132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62200" y="2428011"/>
            <a:ext cx="897486" cy="137942"/>
          </a:xfrm>
          <a:custGeom>
            <a:avLst/>
            <a:gdLst/>
            <a:ahLst/>
            <a:cxnLst/>
            <a:rect l="l" t="t" r="r" b="b"/>
            <a:pathLst>
              <a:path w="897486" h="137942">
                <a:moveTo>
                  <a:pt x="12921" y="0"/>
                </a:moveTo>
                <a:lnTo>
                  <a:pt x="0" y="102181"/>
                </a:lnTo>
                <a:lnTo>
                  <a:pt x="58736" y="137942"/>
                </a:lnTo>
                <a:lnTo>
                  <a:pt x="417025" y="135892"/>
                </a:lnTo>
                <a:lnTo>
                  <a:pt x="419377" y="116485"/>
                </a:lnTo>
                <a:lnTo>
                  <a:pt x="361811" y="108312"/>
                </a:lnTo>
                <a:lnTo>
                  <a:pt x="267837" y="71522"/>
                </a:lnTo>
                <a:lnTo>
                  <a:pt x="419377" y="71522"/>
                </a:lnTo>
                <a:lnTo>
                  <a:pt x="419377" y="58247"/>
                </a:lnTo>
                <a:lnTo>
                  <a:pt x="297198" y="52115"/>
                </a:lnTo>
                <a:lnTo>
                  <a:pt x="217317" y="30658"/>
                </a:lnTo>
                <a:lnTo>
                  <a:pt x="897486" y="26567"/>
                </a:lnTo>
                <a:lnTo>
                  <a:pt x="12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42505" y="2486259"/>
            <a:ext cx="227902" cy="13275"/>
          </a:xfrm>
          <a:custGeom>
            <a:avLst/>
            <a:gdLst/>
            <a:ahLst/>
            <a:cxnLst/>
            <a:rect l="l" t="t" r="r" b="b"/>
            <a:pathLst>
              <a:path w="227902" h="13275">
                <a:moveTo>
                  <a:pt x="0" y="0"/>
                </a:moveTo>
                <a:lnTo>
                  <a:pt x="2352" y="13275"/>
                </a:lnTo>
                <a:lnTo>
                  <a:pt x="227902" y="132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377471" y="1446103"/>
            <a:ext cx="1178247" cy="981908"/>
          </a:xfrm>
          <a:custGeom>
            <a:avLst/>
            <a:gdLst/>
            <a:ahLst/>
            <a:cxnLst/>
            <a:rect l="l" t="t" r="r" b="b"/>
            <a:pathLst>
              <a:path w="1178247" h="981908">
                <a:moveTo>
                  <a:pt x="631997" y="467966"/>
                </a:moveTo>
                <a:lnTo>
                  <a:pt x="569737" y="528255"/>
                </a:lnTo>
                <a:lnTo>
                  <a:pt x="54036" y="538468"/>
                </a:lnTo>
                <a:lnTo>
                  <a:pt x="21144" y="555843"/>
                </a:lnTo>
                <a:lnTo>
                  <a:pt x="21144" y="960451"/>
                </a:lnTo>
                <a:lnTo>
                  <a:pt x="0" y="981908"/>
                </a:lnTo>
                <a:lnTo>
                  <a:pt x="36416" y="965563"/>
                </a:lnTo>
                <a:lnTo>
                  <a:pt x="34066" y="571168"/>
                </a:lnTo>
                <a:lnTo>
                  <a:pt x="542142" y="571168"/>
                </a:lnTo>
                <a:lnTo>
                  <a:pt x="1013801" y="569127"/>
                </a:lnTo>
                <a:lnTo>
                  <a:pt x="1064441" y="565036"/>
                </a:lnTo>
                <a:lnTo>
                  <a:pt x="68133" y="565036"/>
                </a:lnTo>
                <a:lnTo>
                  <a:pt x="92804" y="549711"/>
                </a:lnTo>
                <a:lnTo>
                  <a:pt x="120999" y="545621"/>
                </a:lnTo>
                <a:lnTo>
                  <a:pt x="1059557" y="532337"/>
                </a:lnTo>
                <a:lnTo>
                  <a:pt x="1171230" y="524164"/>
                </a:lnTo>
                <a:lnTo>
                  <a:pt x="1171746" y="519061"/>
                </a:lnTo>
                <a:lnTo>
                  <a:pt x="731851" y="519061"/>
                </a:lnTo>
                <a:lnTo>
                  <a:pt x="631997" y="467966"/>
                </a:lnTo>
                <a:close/>
              </a:path>
              <a:path w="1178247" h="981908">
                <a:moveTo>
                  <a:pt x="542142" y="571168"/>
                </a:moveTo>
                <a:lnTo>
                  <a:pt x="34066" y="571168"/>
                </a:lnTo>
                <a:lnTo>
                  <a:pt x="70482" y="573209"/>
                </a:lnTo>
                <a:lnTo>
                  <a:pt x="542142" y="571168"/>
                </a:lnTo>
                <a:close/>
              </a:path>
              <a:path w="1178247" h="981908">
                <a:moveTo>
                  <a:pt x="1178247" y="555843"/>
                </a:moveTo>
                <a:lnTo>
                  <a:pt x="1013801" y="562995"/>
                </a:lnTo>
                <a:lnTo>
                  <a:pt x="68133" y="565036"/>
                </a:lnTo>
                <a:lnTo>
                  <a:pt x="1064441" y="565036"/>
                </a:lnTo>
                <a:lnTo>
                  <a:pt x="1178247" y="555843"/>
                </a:lnTo>
                <a:close/>
              </a:path>
              <a:path w="1178247" h="981908">
                <a:moveTo>
                  <a:pt x="589710" y="328969"/>
                </a:moveTo>
                <a:lnTo>
                  <a:pt x="629645" y="424075"/>
                </a:lnTo>
                <a:lnTo>
                  <a:pt x="731851" y="519061"/>
                </a:lnTo>
                <a:lnTo>
                  <a:pt x="1171746" y="519061"/>
                </a:lnTo>
                <a:lnTo>
                  <a:pt x="1172160" y="514971"/>
                </a:lnTo>
                <a:lnTo>
                  <a:pt x="1068946" y="514971"/>
                </a:lnTo>
                <a:lnTo>
                  <a:pt x="1068049" y="385227"/>
                </a:lnTo>
                <a:lnTo>
                  <a:pt x="656664" y="385227"/>
                </a:lnTo>
                <a:lnTo>
                  <a:pt x="589710" y="328969"/>
                </a:lnTo>
                <a:close/>
              </a:path>
              <a:path w="1178247" h="981908">
                <a:moveTo>
                  <a:pt x="547412" y="201275"/>
                </a:moveTo>
                <a:lnTo>
                  <a:pt x="529792" y="517012"/>
                </a:lnTo>
                <a:lnTo>
                  <a:pt x="554469" y="242181"/>
                </a:lnTo>
                <a:lnTo>
                  <a:pt x="624072" y="224772"/>
                </a:lnTo>
                <a:lnTo>
                  <a:pt x="562691" y="224772"/>
                </a:lnTo>
                <a:lnTo>
                  <a:pt x="547412" y="201275"/>
                </a:lnTo>
                <a:close/>
              </a:path>
              <a:path w="1178247" h="981908">
                <a:moveTo>
                  <a:pt x="1155912" y="150163"/>
                </a:moveTo>
                <a:lnTo>
                  <a:pt x="1158284" y="508839"/>
                </a:lnTo>
                <a:lnTo>
                  <a:pt x="1068946" y="514971"/>
                </a:lnTo>
                <a:lnTo>
                  <a:pt x="1172160" y="514971"/>
                </a:lnTo>
                <a:lnTo>
                  <a:pt x="1173503" y="501687"/>
                </a:lnTo>
                <a:lnTo>
                  <a:pt x="1155912" y="150163"/>
                </a:lnTo>
                <a:close/>
              </a:path>
              <a:path w="1178247" h="981908">
                <a:moveTo>
                  <a:pt x="1104227" y="0"/>
                </a:moveTo>
                <a:lnTo>
                  <a:pt x="1084264" y="50082"/>
                </a:lnTo>
                <a:lnTo>
                  <a:pt x="38765" y="106254"/>
                </a:lnTo>
                <a:lnTo>
                  <a:pt x="16445" y="121605"/>
                </a:lnTo>
                <a:lnTo>
                  <a:pt x="43464" y="134898"/>
                </a:lnTo>
                <a:lnTo>
                  <a:pt x="45813" y="497604"/>
                </a:lnTo>
                <a:lnTo>
                  <a:pt x="68133" y="185924"/>
                </a:lnTo>
                <a:lnTo>
                  <a:pt x="90452" y="171688"/>
                </a:lnTo>
                <a:lnTo>
                  <a:pt x="507477" y="160454"/>
                </a:lnTo>
                <a:lnTo>
                  <a:pt x="520292" y="160454"/>
                </a:lnTo>
                <a:lnTo>
                  <a:pt x="522745" y="106254"/>
                </a:lnTo>
                <a:lnTo>
                  <a:pt x="549764" y="102224"/>
                </a:lnTo>
                <a:lnTo>
                  <a:pt x="1088543" y="102224"/>
                </a:lnTo>
                <a:lnTo>
                  <a:pt x="1111243" y="15350"/>
                </a:lnTo>
                <a:lnTo>
                  <a:pt x="1138321" y="5145"/>
                </a:lnTo>
                <a:lnTo>
                  <a:pt x="1104227" y="0"/>
                </a:lnTo>
                <a:close/>
              </a:path>
              <a:path w="1178247" h="981908">
                <a:moveTo>
                  <a:pt x="520292" y="160454"/>
                </a:moveTo>
                <a:lnTo>
                  <a:pt x="507477" y="160454"/>
                </a:lnTo>
                <a:lnTo>
                  <a:pt x="505125" y="495555"/>
                </a:lnTo>
                <a:lnTo>
                  <a:pt x="520292" y="160454"/>
                </a:lnTo>
                <a:close/>
              </a:path>
              <a:path w="1178247" h="981908">
                <a:moveTo>
                  <a:pt x="1069855" y="173746"/>
                </a:moveTo>
                <a:lnTo>
                  <a:pt x="745944" y="173746"/>
                </a:lnTo>
                <a:lnTo>
                  <a:pt x="790583" y="197244"/>
                </a:lnTo>
                <a:lnTo>
                  <a:pt x="745944" y="251358"/>
                </a:lnTo>
                <a:lnTo>
                  <a:pt x="756518" y="324938"/>
                </a:lnTo>
                <a:lnTo>
                  <a:pt x="656664" y="385227"/>
                </a:lnTo>
                <a:lnTo>
                  <a:pt x="1068049" y="385227"/>
                </a:lnTo>
                <a:lnTo>
                  <a:pt x="1066673" y="185924"/>
                </a:lnTo>
                <a:lnTo>
                  <a:pt x="1069855" y="173746"/>
                </a:lnTo>
                <a:close/>
              </a:path>
              <a:path w="1178247" h="981908">
                <a:moveTo>
                  <a:pt x="1080544" y="132839"/>
                </a:moveTo>
                <a:lnTo>
                  <a:pt x="686035" y="132839"/>
                </a:lnTo>
                <a:lnTo>
                  <a:pt x="636692" y="191069"/>
                </a:lnTo>
                <a:lnTo>
                  <a:pt x="562691" y="224772"/>
                </a:lnTo>
                <a:lnTo>
                  <a:pt x="624072" y="224772"/>
                </a:lnTo>
                <a:lnTo>
                  <a:pt x="681331" y="210451"/>
                </a:lnTo>
                <a:lnTo>
                  <a:pt x="745944" y="173746"/>
                </a:lnTo>
                <a:lnTo>
                  <a:pt x="1069855" y="173746"/>
                </a:lnTo>
                <a:lnTo>
                  <a:pt x="1080544" y="132839"/>
                </a:lnTo>
                <a:close/>
              </a:path>
              <a:path w="1178247" h="981908">
                <a:moveTo>
                  <a:pt x="1088543" y="102224"/>
                </a:moveTo>
                <a:lnTo>
                  <a:pt x="549764" y="102224"/>
                </a:lnTo>
                <a:lnTo>
                  <a:pt x="547412" y="177777"/>
                </a:lnTo>
                <a:lnTo>
                  <a:pt x="592052" y="171688"/>
                </a:lnTo>
                <a:lnTo>
                  <a:pt x="686035" y="132839"/>
                </a:lnTo>
                <a:lnTo>
                  <a:pt x="1080544" y="132839"/>
                </a:lnTo>
                <a:lnTo>
                  <a:pt x="1088543" y="102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10791" y="1835360"/>
            <a:ext cx="78704" cy="134906"/>
          </a:xfrm>
          <a:custGeom>
            <a:avLst/>
            <a:gdLst/>
            <a:ahLst/>
            <a:cxnLst/>
            <a:rect l="l" t="t" r="r" b="b"/>
            <a:pathLst>
              <a:path w="78704" h="134906">
                <a:moveTo>
                  <a:pt x="46991" y="0"/>
                </a:moveTo>
                <a:lnTo>
                  <a:pt x="2352" y="0"/>
                </a:lnTo>
                <a:lnTo>
                  <a:pt x="0" y="134906"/>
                </a:lnTo>
                <a:lnTo>
                  <a:pt x="71644" y="52149"/>
                </a:lnTo>
                <a:lnTo>
                  <a:pt x="21148" y="52149"/>
                </a:lnTo>
                <a:lnTo>
                  <a:pt x="46991" y="0"/>
                </a:lnTo>
                <a:close/>
              </a:path>
              <a:path w="78704" h="134906">
                <a:moveTo>
                  <a:pt x="78704" y="43994"/>
                </a:moveTo>
                <a:lnTo>
                  <a:pt x="21148" y="52149"/>
                </a:lnTo>
                <a:lnTo>
                  <a:pt x="71644" y="52149"/>
                </a:lnTo>
                <a:lnTo>
                  <a:pt x="78704" y="43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90092" y="1842564"/>
            <a:ext cx="294856" cy="135875"/>
          </a:xfrm>
          <a:custGeom>
            <a:avLst/>
            <a:gdLst/>
            <a:ahLst/>
            <a:cxnLst/>
            <a:rect l="l" t="t" r="r" b="b"/>
            <a:pathLst>
              <a:path w="294856" h="135875">
                <a:moveTo>
                  <a:pt x="294856" y="95011"/>
                </a:moveTo>
                <a:lnTo>
                  <a:pt x="270189" y="95011"/>
                </a:lnTo>
                <a:lnTo>
                  <a:pt x="243170" y="135875"/>
                </a:lnTo>
                <a:lnTo>
                  <a:pt x="294856" y="135875"/>
                </a:lnTo>
                <a:lnTo>
                  <a:pt x="294856" y="95011"/>
                </a:lnTo>
                <a:close/>
              </a:path>
              <a:path w="294856" h="135875">
                <a:moveTo>
                  <a:pt x="294856" y="0"/>
                </a:moveTo>
                <a:lnTo>
                  <a:pt x="0" y="118509"/>
                </a:lnTo>
                <a:lnTo>
                  <a:pt x="173864" y="133834"/>
                </a:lnTo>
                <a:lnTo>
                  <a:pt x="270189" y="95011"/>
                </a:lnTo>
                <a:lnTo>
                  <a:pt x="294856" y="95011"/>
                </a:lnTo>
                <a:lnTo>
                  <a:pt x="294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65571" y="1602440"/>
            <a:ext cx="206753" cy="367826"/>
          </a:xfrm>
          <a:custGeom>
            <a:avLst/>
            <a:gdLst/>
            <a:ahLst/>
            <a:cxnLst/>
            <a:rect l="l" t="t" r="r" b="b"/>
            <a:pathLst>
              <a:path w="206753" h="367826">
                <a:moveTo>
                  <a:pt x="49343" y="0"/>
                </a:moveTo>
                <a:lnTo>
                  <a:pt x="24676" y="10205"/>
                </a:lnTo>
                <a:lnTo>
                  <a:pt x="4704" y="36790"/>
                </a:lnTo>
                <a:lnTo>
                  <a:pt x="0" y="367826"/>
                </a:lnTo>
                <a:lnTo>
                  <a:pt x="39945" y="367826"/>
                </a:lnTo>
                <a:lnTo>
                  <a:pt x="84584" y="354542"/>
                </a:lnTo>
                <a:lnTo>
                  <a:pt x="206753" y="350460"/>
                </a:lnTo>
                <a:lnTo>
                  <a:pt x="55213" y="319801"/>
                </a:lnTo>
                <a:lnTo>
                  <a:pt x="29371" y="52141"/>
                </a:lnTo>
                <a:lnTo>
                  <a:pt x="49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79674" y="1373551"/>
            <a:ext cx="153881" cy="135927"/>
          </a:xfrm>
          <a:custGeom>
            <a:avLst/>
            <a:gdLst/>
            <a:ahLst/>
            <a:cxnLst/>
            <a:rect l="l" t="t" r="r" b="b"/>
            <a:pathLst>
              <a:path w="153881" h="135927">
                <a:moveTo>
                  <a:pt x="56380" y="0"/>
                </a:moveTo>
                <a:lnTo>
                  <a:pt x="0" y="21439"/>
                </a:lnTo>
                <a:lnTo>
                  <a:pt x="5870" y="33703"/>
                </a:lnTo>
                <a:lnTo>
                  <a:pt x="27018" y="68435"/>
                </a:lnTo>
                <a:lnTo>
                  <a:pt x="38759" y="103253"/>
                </a:lnTo>
                <a:lnTo>
                  <a:pt x="44639" y="135927"/>
                </a:lnTo>
                <a:lnTo>
                  <a:pt x="153881" y="128723"/>
                </a:lnTo>
                <a:lnTo>
                  <a:pt x="151871" y="110371"/>
                </a:lnTo>
                <a:lnTo>
                  <a:pt x="106899" y="110371"/>
                </a:lnTo>
                <a:lnTo>
                  <a:pt x="84575" y="109342"/>
                </a:lnTo>
                <a:lnTo>
                  <a:pt x="64602" y="98107"/>
                </a:lnTo>
                <a:lnTo>
                  <a:pt x="57556" y="64404"/>
                </a:lnTo>
                <a:lnTo>
                  <a:pt x="72834" y="32673"/>
                </a:lnTo>
                <a:lnTo>
                  <a:pt x="103371" y="22468"/>
                </a:lnTo>
                <a:lnTo>
                  <a:pt x="122642" y="22468"/>
                </a:lnTo>
                <a:lnTo>
                  <a:pt x="104547" y="6174"/>
                </a:lnTo>
                <a:lnTo>
                  <a:pt x="56380" y="0"/>
                </a:lnTo>
                <a:close/>
              </a:path>
              <a:path w="153881" h="135927">
                <a:moveTo>
                  <a:pt x="136261" y="60288"/>
                </a:moveTo>
                <a:lnTo>
                  <a:pt x="128038" y="93991"/>
                </a:lnTo>
                <a:lnTo>
                  <a:pt x="106899" y="110371"/>
                </a:lnTo>
                <a:lnTo>
                  <a:pt x="151871" y="110371"/>
                </a:lnTo>
                <a:lnTo>
                  <a:pt x="146835" y="64404"/>
                </a:lnTo>
                <a:lnTo>
                  <a:pt x="136261" y="60288"/>
                </a:lnTo>
                <a:close/>
              </a:path>
              <a:path w="153881" h="135927">
                <a:moveTo>
                  <a:pt x="122642" y="22468"/>
                </a:moveTo>
                <a:lnTo>
                  <a:pt x="103371" y="22468"/>
                </a:lnTo>
                <a:lnTo>
                  <a:pt x="136261" y="34732"/>
                </a:lnTo>
                <a:lnTo>
                  <a:pt x="122642" y="22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08146" y="1337790"/>
            <a:ext cx="156233" cy="129752"/>
          </a:xfrm>
          <a:custGeom>
            <a:avLst/>
            <a:gdLst/>
            <a:ahLst/>
            <a:cxnLst/>
            <a:rect l="l" t="t" r="r" b="b"/>
            <a:pathLst>
              <a:path w="156233" h="129752">
                <a:moveTo>
                  <a:pt x="112770" y="0"/>
                </a:moveTo>
                <a:lnTo>
                  <a:pt x="51685" y="1029"/>
                </a:lnTo>
                <a:lnTo>
                  <a:pt x="9398" y="8147"/>
                </a:lnTo>
                <a:lnTo>
                  <a:pt x="0" y="15350"/>
                </a:lnTo>
                <a:lnTo>
                  <a:pt x="0" y="28643"/>
                </a:lnTo>
                <a:lnTo>
                  <a:pt x="25842" y="81727"/>
                </a:lnTo>
                <a:lnTo>
                  <a:pt x="30537" y="129752"/>
                </a:lnTo>
                <a:lnTo>
                  <a:pt x="156233" y="118518"/>
                </a:lnTo>
                <a:lnTo>
                  <a:pt x="154822" y="105225"/>
                </a:lnTo>
                <a:lnTo>
                  <a:pt x="111594" y="105225"/>
                </a:lnTo>
                <a:lnTo>
                  <a:pt x="75176" y="104196"/>
                </a:lnTo>
                <a:lnTo>
                  <a:pt x="54037" y="66462"/>
                </a:lnTo>
                <a:lnTo>
                  <a:pt x="61084" y="28643"/>
                </a:lnTo>
                <a:lnTo>
                  <a:pt x="104547" y="20410"/>
                </a:lnTo>
                <a:lnTo>
                  <a:pt x="141233" y="20410"/>
                </a:lnTo>
                <a:lnTo>
                  <a:pt x="133918" y="10205"/>
                </a:lnTo>
                <a:lnTo>
                  <a:pt x="112770" y="0"/>
                </a:lnTo>
                <a:close/>
              </a:path>
              <a:path w="156233" h="129752">
                <a:moveTo>
                  <a:pt x="149187" y="52141"/>
                </a:moveTo>
                <a:lnTo>
                  <a:pt x="139789" y="83786"/>
                </a:lnTo>
                <a:lnTo>
                  <a:pt x="111594" y="105225"/>
                </a:lnTo>
                <a:lnTo>
                  <a:pt x="154822" y="105225"/>
                </a:lnTo>
                <a:lnTo>
                  <a:pt x="149187" y="52141"/>
                </a:lnTo>
                <a:close/>
              </a:path>
              <a:path w="156233" h="129752">
                <a:moveTo>
                  <a:pt x="141233" y="20410"/>
                </a:moveTo>
                <a:lnTo>
                  <a:pt x="104547" y="20410"/>
                </a:lnTo>
                <a:lnTo>
                  <a:pt x="136261" y="32673"/>
                </a:lnTo>
                <a:lnTo>
                  <a:pt x="148011" y="43908"/>
                </a:lnTo>
                <a:lnTo>
                  <a:pt x="145659" y="26585"/>
                </a:lnTo>
                <a:lnTo>
                  <a:pt x="141233" y="20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35032" y="1313263"/>
            <a:ext cx="1005554" cy="124692"/>
          </a:xfrm>
          <a:custGeom>
            <a:avLst/>
            <a:gdLst/>
            <a:ahLst/>
            <a:cxnLst/>
            <a:rect l="l" t="t" r="r" b="b"/>
            <a:pathLst>
              <a:path w="1005554" h="124692">
                <a:moveTo>
                  <a:pt x="574436" y="0"/>
                </a:moveTo>
                <a:lnTo>
                  <a:pt x="319525" y="13292"/>
                </a:lnTo>
                <a:lnTo>
                  <a:pt x="143319" y="53170"/>
                </a:lnTo>
                <a:lnTo>
                  <a:pt x="37595" y="98107"/>
                </a:lnTo>
                <a:lnTo>
                  <a:pt x="0" y="124692"/>
                </a:lnTo>
                <a:lnTo>
                  <a:pt x="90457" y="79755"/>
                </a:lnTo>
                <a:lnTo>
                  <a:pt x="190300" y="49053"/>
                </a:lnTo>
                <a:lnTo>
                  <a:pt x="347710" y="23497"/>
                </a:lnTo>
                <a:lnTo>
                  <a:pt x="621428" y="16379"/>
                </a:lnTo>
                <a:lnTo>
                  <a:pt x="856379" y="16379"/>
                </a:lnTo>
                <a:lnTo>
                  <a:pt x="839922" y="13292"/>
                </a:lnTo>
                <a:lnTo>
                  <a:pt x="574436" y="0"/>
                </a:lnTo>
                <a:close/>
              </a:path>
              <a:path w="1005554" h="124692">
                <a:moveTo>
                  <a:pt x="856379" y="16379"/>
                </a:moveTo>
                <a:lnTo>
                  <a:pt x="621428" y="16379"/>
                </a:lnTo>
                <a:lnTo>
                  <a:pt x="797634" y="20410"/>
                </a:lnTo>
                <a:lnTo>
                  <a:pt x="903358" y="35761"/>
                </a:lnTo>
                <a:lnTo>
                  <a:pt x="972645" y="66462"/>
                </a:lnTo>
                <a:lnTo>
                  <a:pt x="1005554" y="104196"/>
                </a:lnTo>
                <a:lnTo>
                  <a:pt x="979760" y="60288"/>
                </a:lnTo>
                <a:lnTo>
                  <a:pt x="932719" y="30701"/>
                </a:lnTo>
                <a:lnTo>
                  <a:pt x="856379" y="16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33379" y="2356489"/>
            <a:ext cx="913940" cy="110353"/>
          </a:xfrm>
          <a:custGeom>
            <a:avLst/>
            <a:gdLst/>
            <a:ahLst/>
            <a:cxnLst/>
            <a:rect l="l" t="t" r="r" b="b"/>
            <a:pathLst>
              <a:path w="913940" h="110353">
                <a:moveTo>
                  <a:pt x="913940" y="0"/>
                </a:moveTo>
                <a:lnTo>
                  <a:pt x="16405" y="100131"/>
                </a:lnTo>
                <a:lnTo>
                  <a:pt x="0" y="110353"/>
                </a:lnTo>
                <a:lnTo>
                  <a:pt x="897437" y="6131"/>
                </a:lnTo>
                <a:lnTo>
                  <a:pt x="913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41581" y="2332991"/>
            <a:ext cx="875201" cy="85827"/>
          </a:xfrm>
          <a:custGeom>
            <a:avLst/>
            <a:gdLst/>
            <a:ahLst/>
            <a:cxnLst/>
            <a:rect l="l" t="t" r="r" b="b"/>
            <a:pathLst>
              <a:path w="875201" h="85827">
                <a:moveTo>
                  <a:pt x="875201" y="0"/>
                </a:moveTo>
                <a:lnTo>
                  <a:pt x="0" y="72543"/>
                </a:lnTo>
                <a:lnTo>
                  <a:pt x="12946" y="85827"/>
                </a:lnTo>
                <a:lnTo>
                  <a:pt x="875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79857" y="2267600"/>
            <a:ext cx="384135" cy="37802"/>
          </a:xfrm>
          <a:custGeom>
            <a:avLst/>
            <a:gdLst/>
            <a:ahLst/>
            <a:cxnLst/>
            <a:rect l="l" t="t" r="r" b="b"/>
            <a:pathLst>
              <a:path w="384135" h="37802">
                <a:moveTo>
                  <a:pt x="384135" y="0"/>
                </a:moveTo>
                <a:lnTo>
                  <a:pt x="0" y="29629"/>
                </a:lnTo>
                <a:lnTo>
                  <a:pt x="14132" y="37802"/>
                </a:lnTo>
                <a:lnTo>
                  <a:pt x="384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81152" y="1834417"/>
            <a:ext cx="259615" cy="254376"/>
          </a:xfrm>
          <a:custGeom>
            <a:avLst/>
            <a:gdLst/>
            <a:ahLst/>
            <a:cxnLst/>
            <a:rect l="l" t="t" r="r" b="b"/>
            <a:pathLst>
              <a:path w="259615" h="254376">
                <a:moveTo>
                  <a:pt x="110388" y="102129"/>
                </a:moveTo>
                <a:lnTo>
                  <a:pt x="97442" y="102129"/>
                </a:lnTo>
                <a:lnTo>
                  <a:pt x="97442" y="175701"/>
                </a:lnTo>
                <a:lnTo>
                  <a:pt x="162074" y="254376"/>
                </a:lnTo>
                <a:lnTo>
                  <a:pt x="212574" y="253356"/>
                </a:lnTo>
                <a:lnTo>
                  <a:pt x="165632" y="247224"/>
                </a:lnTo>
                <a:lnTo>
                  <a:pt x="110388" y="170590"/>
                </a:lnTo>
                <a:lnTo>
                  <a:pt x="110388" y="102129"/>
                </a:lnTo>
                <a:close/>
              </a:path>
              <a:path w="259615" h="254376">
                <a:moveTo>
                  <a:pt x="215812" y="6088"/>
                </a:moveTo>
                <a:lnTo>
                  <a:pt x="206743" y="6088"/>
                </a:lnTo>
                <a:lnTo>
                  <a:pt x="250128" y="70459"/>
                </a:lnTo>
                <a:lnTo>
                  <a:pt x="250128" y="179784"/>
                </a:lnTo>
                <a:lnTo>
                  <a:pt x="225520" y="241092"/>
                </a:lnTo>
                <a:lnTo>
                  <a:pt x="259615" y="178763"/>
                </a:lnTo>
                <a:lnTo>
                  <a:pt x="259615" y="66368"/>
                </a:lnTo>
                <a:lnTo>
                  <a:pt x="215812" y="6088"/>
                </a:lnTo>
                <a:close/>
              </a:path>
              <a:path w="259615" h="254376">
                <a:moveTo>
                  <a:pt x="211388" y="0"/>
                </a:moveTo>
                <a:lnTo>
                  <a:pt x="145570" y="943"/>
                </a:lnTo>
                <a:lnTo>
                  <a:pt x="99814" y="75570"/>
                </a:lnTo>
                <a:lnTo>
                  <a:pt x="98628" y="89874"/>
                </a:lnTo>
                <a:lnTo>
                  <a:pt x="18776" y="89874"/>
                </a:lnTo>
                <a:lnTo>
                  <a:pt x="0" y="168549"/>
                </a:lnTo>
                <a:lnTo>
                  <a:pt x="59888" y="174681"/>
                </a:lnTo>
                <a:lnTo>
                  <a:pt x="39925" y="107240"/>
                </a:lnTo>
                <a:lnTo>
                  <a:pt x="97442" y="102129"/>
                </a:lnTo>
                <a:lnTo>
                  <a:pt x="110388" y="102129"/>
                </a:lnTo>
                <a:lnTo>
                  <a:pt x="110388" y="83743"/>
                </a:lnTo>
                <a:lnTo>
                  <a:pt x="149128" y="6088"/>
                </a:lnTo>
                <a:lnTo>
                  <a:pt x="215812" y="6088"/>
                </a:lnTo>
                <a:lnTo>
                  <a:pt x="211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005672" y="1853798"/>
            <a:ext cx="115033" cy="205365"/>
          </a:xfrm>
          <a:custGeom>
            <a:avLst/>
            <a:gdLst/>
            <a:ahLst/>
            <a:cxnLst/>
            <a:rect l="l" t="t" r="r" b="b"/>
            <a:pathLst>
              <a:path w="115033" h="205365">
                <a:moveTo>
                  <a:pt x="75107" y="0"/>
                </a:moveTo>
                <a:lnTo>
                  <a:pt x="31624" y="1029"/>
                </a:lnTo>
                <a:lnTo>
                  <a:pt x="0" y="65382"/>
                </a:lnTo>
                <a:lnTo>
                  <a:pt x="0" y="149168"/>
                </a:lnTo>
                <a:lnTo>
                  <a:pt x="42198" y="203316"/>
                </a:lnTo>
                <a:lnTo>
                  <a:pt x="73921" y="205365"/>
                </a:lnTo>
                <a:lnTo>
                  <a:pt x="44570" y="197193"/>
                </a:lnTo>
                <a:lnTo>
                  <a:pt x="9388" y="146098"/>
                </a:lnTo>
                <a:lnTo>
                  <a:pt x="8202" y="65382"/>
                </a:lnTo>
                <a:lnTo>
                  <a:pt x="36367" y="9176"/>
                </a:lnTo>
                <a:lnTo>
                  <a:pt x="81874" y="9176"/>
                </a:lnTo>
                <a:lnTo>
                  <a:pt x="75107" y="0"/>
                </a:lnTo>
                <a:close/>
              </a:path>
              <a:path w="115033" h="205365">
                <a:moveTo>
                  <a:pt x="81874" y="9176"/>
                </a:moveTo>
                <a:lnTo>
                  <a:pt x="36367" y="9176"/>
                </a:lnTo>
                <a:lnTo>
                  <a:pt x="71648" y="11234"/>
                </a:lnTo>
                <a:lnTo>
                  <a:pt x="109202" y="61291"/>
                </a:lnTo>
                <a:lnTo>
                  <a:pt x="105644" y="145077"/>
                </a:lnTo>
                <a:lnTo>
                  <a:pt x="91611" y="195143"/>
                </a:lnTo>
                <a:lnTo>
                  <a:pt x="115033" y="146098"/>
                </a:lnTo>
                <a:lnTo>
                  <a:pt x="115033" y="54139"/>
                </a:lnTo>
                <a:lnTo>
                  <a:pt x="81874" y="9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925722" y="1962094"/>
            <a:ext cx="59888" cy="22477"/>
          </a:xfrm>
          <a:custGeom>
            <a:avLst/>
            <a:gdLst/>
            <a:ahLst/>
            <a:cxnLst/>
            <a:rect l="l" t="t" r="r" b="b"/>
            <a:pathLst>
              <a:path w="59888" h="22477">
                <a:moveTo>
                  <a:pt x="59888" y="0"/>
                </a:moveTo>
                <a:lnTo>
                  <a:pt x="34094" y="0"/>
                </a:lnTo>
                <a:lnTo>
                  <a:pt x="0" y="8172"/>
                </a:lnTo>
                <a:lnTo>
                  <a:pt x="29351" y="21456"/>
                </a:lnTo>
                <a:lnTo>
                  <a:pt x="52871" y="22477"/>
                </a:lnTo>
                <a:lnTo>
                  <a:pt x="59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944499" y="2007049"/>
            <a:ext cx="67003" cy="53135"/>
          </a:xfrm>
          <a:custGeom>
            <a:avLst/>
            <a:gdLst/>
            <a:ahLst/>
            <a:cxnLst/>
            <a:rect l="l" t="t" r="r" b="b"/>
            <a:pathLst>
              <a:path w="67003" h="53135">
                <a:moveTo>
                  <a:pt x="0" y="0"/>
                </a:moveTo>
                <a:lnTo>
                  <a:pt x="27078" y="53135"/>
                </a:lnTo>
                <a:lnTo>
                  <a:pt x="67003" y="38831"/>
                </a:lnTo>
                <a:lnTo>
                  <a:pt x="37652" y="40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451161" y="1491040"/>
            <a:ext cx="88965" cy="445506"/>
          </a:xfrm>
          <a:custGeom>
            <a:avLst/>
            <a:gdLst/>
            <a:ahLst/>
            <a:cxnLst/>
            <a:rect l="l" t="t" r="r" b="b"/>
            <a:pathLst>
              <a:path w="88965" h="445506">
                <a:moveTo>
                  <a:pt x="88965" y="49053"/>
                </a:moveTo>
                <a:lnTo>
                  <a:pt x="37553" y="49053"/>
                </a:lnTo>
                <a:lnTo>
                  <a:pt x="29351" y="144074"/>
                </a:lnTo>
                <a:lnTo>
                  <a:pt x="42297" y="445506"/>
                </a:lnTo>
                <a:lnTo>
                  <a:pt x="54057" y="418947"/>
                </a:lnTo>
                <a:lnTo>
                  <a:pt x="56429" y="272797"/>
                </a:lnTo>
                <a:lnTo>
                  <a:pt x="71648" y="126751"/>
                </a:lnTo>
                <a:lnTo>
                  <a:pt x="83681" y="126751"/>
                </a:lnTo>
                <a:lnTo>
                  <a:pt x="88965" y="49053"/>
                </a:lnTo>
                <a:close/>
              </a:path>
              <a:path w="88965" h="445506">
                <a:moveTo>
                  <a:pt x="83681" y="126751"/>
                </a:moveTo>
                <a:lnTo>
                  <a:pt x="71648" y="126751"/>
                </a:lnTo>
                <a:lnTo>
                  <a:pt x="82223" y="148190"/>
                </a:lnTo>
                <a:lnTo>
                  <a:pt x="83681" y="126751"/>
                </a:lnTo>
                <a:close/>
              </a:path>
              <a:path w="88965" h="445506">
                <a:moveTo>
                  <a:pt x="84594" y="0"/>
                </a:moveTo>
                <a:lnTo>
                  <a:pt x="62260" y="23497"/>
                </a:lnTo>
                <a:lnTo>
                  <a:pt x="29351" y="23497"/>
                </a:lnTo>
                <a:lnTo>
                  <a:pt x="0" y="76668"/>
                </a:lnTo>
                <a:lnTo>
                  <a:pt x="37553" y="49053"/>
                </a:lnTo>
                <a:lnTo>
                  <a:pt x="88965" y="49053"/>
                </a:lnTo>
                <a:lnTo>
                  <a:pt x="89239" y="45023"/>
                </a:lnTo>
                <a:lnTo>
                  <a:pt x="845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73501" y="1343964"/>
            <a:ext cx="458136" cy="142016"/>
          </a:xfrm>
          <a:custGeom>
            <a:avLst/>
            <a:gdLst/>
            <a:ahLst/>
            <a:cxnLst/>
            <a:rect l="l" t="t" r="r" b="b"/>
            <a:pathLst>
              <a:path w="458136" h="142016">
                <a:moveTo>
                  <a:pt x="395876" y="0"/>
                </a:moveTo>
                <a:lnTo>
                  <a:pt x="44639" y="13292"/>
                </a:lnTo>
                <a:lnTo>
                  <a:pt x="9398" y="48024"/>
                </a:lnTo>
                <a:lnTo>
                  <a:pt x="0" y="86787"/>
                </a:lnTo>
                <a:lnTo>
                  <a:pt x="11750" y="133783"/>
                </a:lnTo>
                <a:lnTo>
                  <a:pt x="51685" y="142016"/>
                </a:lnTo>
                <a:lnTo>
                  <a:pt x="415849" y="127694"/>
                </a:lnTo>
                <a:lnTo>
                  <a:pt x="51685" y="127694"/>
                </a:lnTo>
                <a:lnTo>
                  <a:pt x="22314" y="108312"/>
                </a:lnTo>
                <a:lnTo>
                  <a:pt x="29371" y="48024"/>
                </a:lnTo>
                <a:lnTo>
                  <a:pt x="83399" y="22468"/>
                </a:lnTo>
                <a:lnTo>
                  <a:pt x="433469" y="11234"/>
                </a:lnTo>
                <a:lnTo>
                  <a:pt x="395876" y="0"/>
                </a:lnTo>
                <a:close/>
              </a:path>
              <a:path w="458136" h="142016">
                <a:moveTo>
                  <a:pt x="448738" y="41850"/>
                </a:moveTo>
                <a:lnTo>
                  <a:pt x="425247" y="101109"/>
                </a:lnTo>
                <a:lnTo>
                  <a:pt x="381783" y="116459"/>
                </a:lnTo>
                <a:lnTo>
                  <a:pt x="51685" y="127694"/>
                </a:lnTo>
                <a:lnTo>
                  <a:pt x="415849" y="127694"/>
                </a:lnTo>
                <a:lnTo>
                  <a:pt x="447562" y="110285"/>
                </a:lnTo>
                <a:lnTo>
                  <a:pt x="458136" y="62260"/>
                </a:lnTo>
                <a:lnTo>
                  <a:pt x="448738" y="4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89799" y="1289765"/>
            <a:ext cx="36417" cy="29672"/>
          </a:xfrm>
          <a:custGeom>
            <a:avLst/>
            <a:gdLst/>
            <a:ahLst/>
            <a:cxnLst/>
            <a:rect l="l" t="t" r="r" b="b"/>
            <a:pathLst>
              <a:path w="36417" h="29672">
                <a:moveTo>
                  <a:pt x="24666" y="0"/>
                </a:moveTo>
                <a:lnTo>
                  <a:pt x="9398" y="5145"/>
                </a:lnTo>
                <a:lnTo>
                  <a:pt x="0" y="16379"/>
                </a:lnTo>
                <a:lnTo>
                  <a:pt x="12916" y="29672"/>
                </a:lnTo>
                <a:lnTo>
                  <a:pt x="34065" y="29672"/>
                </a:lnTo>
                <a:lnTo>
                  <a:pt x="36417" y="19467"/>
                </a:lnTo>
                <a:lnTo>
                  <a:pt x="36417" y="16379"/>
                </a:lnTo>
                <a:lnTo>
                  <a:pt x="21138" y="16379"/>
                </a:lnTo>
                <a:lnTo>
                  <a:pt x="14092" y="12263"/>
                </a:lnTo>
                <a:lnTo>
                  <a:pt x="28194" y="3087"/>
                </a:lnTo>
                <a:lnTo>
                  <a:pt x="24666" y="0"/>
                </a:lnTo>
                <a:close/>
              </a:path>
              <a:path w="36417" h="29672">
                <a:moveTo>
                  <a:pt x="36417" y="15350"/>
                </a:moveTo>
                <a:lnTo>
                  <a:pt x="21138" y="16379"/>
                </a:lnTo>
                <a:lnTo>
                  <a:pt x="36417" y="16379"/>
                </a:lnTo>
                <a:lnTo>
                  <a:pt x="36417" y="15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63800" y="1282647"/>
            <a:ext cx="38769" cy="28557"/>
          </a:xfrm>
          <a:custGeom>
            <a:avLst/>
            <a:gdLst/>
            <a:ahLst/>
            <a:cxnLst/>
            <a:rect l="l" t="t" r="r" b="b"/>
            <a:pathLst>
              <a:path w="38769" h="28557">
                <a:moveTo>
                  <a:pt x="24676" y="0"/>
                </a:moveTo>
                <a:lnTo>
                  <a:pt x="9398" y="6088"/>
                </a:lnTo>
                <a:lnTo>
                  <a:pt x="0" y="19381"/>
                </a:lnTo>
                <a:lnTo>
                  <a:pt x="15278" y="28557"/>
                </a:lnTo>
                <a:lnTo>
                  <a:pt x="35241" y="28557"/>
                </a:lnTo>
                <a:lnTo>
                  <a:pt x="37228" y="19381"/>
                </a:lnTo>
                <a:lnTo>
                  <a:pt x="18796" y="19381"/>
                </a:lnTo>
                <a:lnTo>
                  <a:pt x="9398" y="15265"/>
                </a:lnTo>
                <a:lnTo>
                  <a:pt x="15278" y="7117"/>
                </a:lnTo>
                <a:lnTo>
                  <a:pt x="31723" y="2058"/>
                </a:lnTo>
                <a:lnTo>
                  <a:pt x="24676" y="0"/>
                </a:lnTo>
                <a:close/>
              </a:path>
              <a:path w="38769" h="28557">
                <a:moveTo>
                  <a:pt x="38769" y="12263"/>
                </a:moveTo>
                <a:lnTo>
                  <a:pt x="18796" y="19381"/>
                </a:lnTo>
                <a:lnTo>
                  <a:pt x="37228" y="19381"/>
                </a:lnTo>
                <a:lnTo>
                  <a:pt x="38769" y="12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50737" y="1278531"/>
            <a:ext cx="39935" cy="31644"/>
          </a:xfrm>
          <a:custGeom>
            <a:avLst/>
            <a:gdLst/>
            <a:ahLst/>
            <a:cxnLst/>
            <a:rect l="l" t="t" r="r" b="b"/>
            <a:pathLst>
              <a:path w="39935" h="31644">
                <a:moveTo>
                  <a:pt x="16444" y="0"/>
                </a:moveTo>
                <a:lnTo>
                  <a:pt x="11740" y="2058"/>
                </a:lnTo>
                <a:lnTo>
                  <a:pt x="5870" y="7203"/>
                </a:lnTo>
                <a:lnTo>
                  <a:pt x="0" y="21439"/>
                </a:lnTo>
                <a:lnTo>
                  <a:pt x="19962" y="31644"/>
                </a:lnTo>
                <a:lnTo>
                  <a:pt x="32889" y="31644"/>
                </a:lnTo>
                <a:lnTo>
                  <a:pt x="39344" y="20410"/>
                </a:lnTo>
                <a:lnTo>
                  <a:pt x="17620" y="20410"/>
                </a:lnTo>
                <a:lnTo>
                  <a:pt x="11740" y="11234"/>
                </a:lnTo>
                <a:lnTo>
                  <a:pt x="19962" y="2058"/>
                </a:lnTo>
                <a:lnTo>
                  <a:pt x="16444" y="0"/>
                </a:lnTo>
                <a:close/>
              </a:path>
              <a:path w="39935" h="31644">
                <a:moveTo>
                  <a:pt x="39935" y="19381"/>
                </a:moveTo>
                <a:lnTo>
                  <a:pt x="17620" y="20410"/>
                </a:lnTo>
                <a:lnTo>
                  <a:pt x="39344" y="20410"/>
                </a:lnTo>
                <a:lnTo>
                  <a:pt x="39935" y="19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267908" y="2031576"/>
            <a:ext cx="78704" cy="101152"/>
          </a:xfrm>
          <a:custGeom>
            <a:avLst/>
            <a:gdLst/>
            <a:ahLst/>
            <a:cxnLst/>
            <a:rect l="l" t="t" r="r" b="b"/>
            <a:pathLst>
              <a:path w="78704" h="101152">
                <a:moveTo>
                  <a:pt x="15268" y="70502"/>
                </a:moveTo>
                <a:lnTo>
                  <a:pt x="2342" y="80715"/>
                </a:lnTo>
                <a:lnTo>
                  <a:pt x="19962" y="97061"/>
                </a:lnTo>
                <a:lnTo>
                  <a:pt x="57556" y="101152"/>
                </a:lnTo>
                <a:lnTo>
                  <a:pt x="72868" y="77654"/>
                </a:lnTo>
                <a:lnTo>
                  <a:pt x="36417" y="77654"/>
                </a:lnTo>
                <a:lnTo>
                  <a:pt x="15268" y="70502"/>
                </a:lnTo>
                <a:close/>
              </a:path>
              <a:path w="78704" h="101152">
                <a:moveTo>
                  <a:pt x="51685" y="60279"/>
                </a:moveTo>
                <a:lnTo>
                  <a:pt x="36417" y="77654"/>
                </a:lnTo>
                <a:lnTo>
                  <a:pt x="72868" y="77654"/>
                </a:lnTo>
                <a:lnTo>
                  <a:pt x="77528" y="70502"/>
                </a:lnTo>
                <a:lnTo>
                  <a:pt x="77754" y="61300"/>
                </a:lnTo>
                <a:lnTo>
                  <a:pt x="69306" y="61300"/>
                </a:lnTo>
                <a:lnTo>
                  <a:pt x="51685" y="60279"/>
                </a:lnTo>
                <a:close/>
              </a:path>
              <a:path w="78704" h="101152">
                <a:moveTo>
                  <a:pt x="57774" y="8172"/>
                </a:moveTo>
                <a:lnTo>
                  <a:pt x="46981" y="8172"/>
                </a:lnTo>
                <a:lnTo>
                  <a:pt x="61084" y="17366"/>
                </a:lnTo>
                <a:lnTo>
                  <a:pt x="71658" y="34740"/>
                </a:lnTo>
                <a:lnTo>
                  <a:pt x="69306" y="61300"/>
                </a:lnTo>
                <a:lnTo>
                  <a:pt x="77754" y="61300"/>
                </a:lnTo>
                <a:lnTo>
                  <a:pt x="78704" y="22477"/>
                </a:lnTo>
                <a:lnTo>
                  <a:pt x="57774" y="8172"/>
                </a:lnTo>
                <a:close/>
              </a:path>
              <a:path w="78704" h="101152">
                <a:moveTo>
                  <a:pt x="45815" y="0"/>
                </a:moveTo>
                <a:lnTo>
                  <a:pt x="17620" y="4082"/>
                </a:lnTo>
                <a:lnTo>
                  <a:pt x="0" y="30650"/>
                </a:lnTo>
                <a:lnTo>
                  <a:pt x="27018" y="11234"/>
                </a:lnTo>
                <a:lnTo>
                  <a:pt x="46981" y="8172"/>
                </a:lnTo>
                <a:lnTo>
                  <a:pt x="57774" y="8172"/>
                </a:lnTo>
                <a:lnTo>
                  <a:pt x="45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47954" y="2053033"/>
            <a:ext cx="71655" cy="88888"/>
          </a:xfrm>
          <a:custGeom>
            <a:avLst/>
            <a:gdLst/>
            <a:ahLst/>
            <a:cxnLst/>
            <a:rect l="l" t="t" r="r" b="b"/>
            <a:pathLst>
              <a:path w="71655" h="88888">
                <a:moveTo>
                  <a:pt x="52858" y="0"/>
                </a:moveTo>
                <a:lnTo>
                  <a:pt x="25839" y="0"/>
                </a:lnTo>
                <a:lnTo>
                  <a:pt x="5873" y="21456"/>
                </a:lnTo>
                <a:lnTo>
                  <a:pt x="0" y="58238"/>
                </a:lnTo>
                <a:lnTo>
                  <a:pt x="18793" y="87868"/>
                </a:lnTo>
                <a:lnTo>
                  <a:pt x="51682" y="88888"/>
                </a:lnTo>
                <a:lnTo>
                  <a:pt x="71655" y="67431"/>
                </a:lnTo>
                <a:lnTo>
                  <a:pt x="59910" y="57218"/>
                </a:lnTo>
                <a:lnTo>
                  <a:pt x="38766" y="57218"/>
                </a:lnTo>
                <a:lnTo>
                  <a:pt x="14099" y="45975"/>
                </a:lnTo>
                <a:lnTo>
                  <a:pt x="11747" y="23497"/>
                </a:lnTo>
                <a:lnTo>
                  <a:pt x="35238" y="8172"/>
                </a:lnTo>
                <a:lnTo>
                  <a:pt x="55029" y="8172"/>
                </a:lnTo>
                <a:lnTo>
                  <a:pt x="52858" y="0"/>
                </a:lnTo>
                <a:close/>
              </a:path>
              <a:path w="71655" h="88888">
                <a:moveTo>
                  <a:pt x="52858" y="51086"/>
                </a:moveTo>
                <a:lnTo>
                  <a:pt x="38766" y="57218"/>
                </a:lnTo>
                <a:lnTo>
                  <a:pt x="59910" y="57218"/>
                </a:lnTo>
                <a:lnTo>
                  <a:pt x="52858" y="51086"/>
                </a:lnTo>
                <a:close/>
              </a:path>
              <a:path w="71655" h="88888">
                <a:moveTo>
                  <a:pt x="55029" y="8172"/>
                </a:moveTo>
                <a:lnTo>
                  <a:pt x="35238" y="8172"/>
                </a:lnTo>
                <a:lnTo>
                  <a:pt x="56387" y="13283"/>
                </a:lnTo>
                <a:lnTo>
                  <a:pt x="55029" y="8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69099" y="2095946"/>
            <a:ext cx="220846" cy="161431"/>
          </a:xfrm>
          <a:custGeom>
            <a:avLst/>
            <a:gdLst/>
            <a:ahLst/>
            <a:cxnLst/>
            <a:rect l="l" t="t" r="r" b="b"/>
            <a:pathLst>
              <a:path w="220846" h="161431">
                <a:moveTo>
                  <a:pt x="217317" y="0"/>
                </a:moveTo>
                <a:lnTo>
                  <a:pt x="211447" y="150197"/>
                </a:lnTo>
                <a:lnTo>
                  <a:pt x="0" y="161431"/>
                </a:lnTo>
                <a:lnTo>
                  <a:pt x="220846" y="158370"/>
                </a:lnTo>
                <a:lnTo>
                  <a:pt x="217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84646" y="2061205"/>
            <a:ext cx="312457" cy="261571"/>
          </a:xfrm>
          <a:custGeom>
            <a:avLst/>
            <a:gdLst/>
            <a:ahLst/>
            <a:cxnLst/>
            <a:rect l="l" t="t" r="r" b="b"/>
            <a:pathLst>
              <a:path w="312457" h="261571">
                <a:moveTo>
                  <a:pt x="0" y="0"/>
                </a:moveTo>
                <a:lnTo>
                  <a:pt x="11750" y="191069"/>
                </a:lnTo>
                <a:lnTo>
                  <a:pt x="306626" y="193110"/>
                </a:lnTo>
                <a:lnTo>
                  <a:pt x="311271" y="261571"/>
                </a:lnTo>
                <a:lnTo>
                  <a:pt x="312457" y="187999"/>
                </a:lnTo>
                <a:lnTo>
                  <a:pt x="24676" y="180847"/>
                </a:lnTo>
                <a:lnTo>
                  <a:pt x="9398" y="153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464395" y="2293139"/>
            <a:ext cx="99853" cy="86856"/>
          </a:xfrm>
          <a:custGeom>
            <a:avLst/>
            <a:gdLst/>
            <a:ahLst/>
            <a:cxnLst/>
            <a:rect l="l" t="t" r="r" b="b"/>
            <a:pathLst>
              <a:path w="99853" h="86856">
                <a:moveTo>
                  <a:pt x="59918" y="0"/>
                </a:moveTo>
                <a:lnTo>
                  <a:pt x="18796" y="1029"/>
                </a:lnTo>
                <a:lnTo>
                  <a:pt x="0" y="36790"/>
                </a:lnTo>
                <a:lnTo>
                  <a:pt x="4704" y="67440"/>
                </a:lnTo>
                <a:lnTo>
                  <a:pt x="30547" y="86856"/>
                </a:lnTo>
                <a:lnTo>
                  <a:pt x="70482" y="86856"/>
                </a:lnTo>
                <a:lnTo>
                  <a:pt x="79104" y="81744"/>
                </a:lnTo>
                <a:lnTo>
                  <a:pt x="64612" y="81744"/>
                </a:lnTo>
                <a:lnTo>
                  <a:pt x="25852" y="74592"/>
                </a:lnTo>
                <a:lnTo>
                  <a:pt x="14102" y="55176"/>
                </a:lnTo>
                <a:lnTo>
                  <a:pt x="14102" y="31679"/>
                </a:lnTo>
                <a:lnTo>
                  <a:pt x="36417" y="19415"/>
                </a:lnTo>
                <a:lnTo>
                  <a:pt x="43473" y="10222"/>
                </a:lnTo>
                <a:lnTo>
                  <a:pt x="85126" y="10222"/>
                </a:lnTo>
                <a:lnTo>
                  <a:pt x="84584" y="9201"/>
                </a:lnTo>
                <a:lnTo>
                  <a:pt x="59918" y="0"/>
                </a:lnTo>
                <a:close/>
              </a:path>
              <a:path w="99853" h="86856">
                <a:moveTo>
                  <a:pt x="99853" y="32699"/>
                </a:moveTo>
                <a:lnTo>
                  <a:pt x="90455" y="67440"/>
                </a:lnTo>
                <a:lnTo>
                  <a:pt x="64612" y="81744"/>
                </a:lnTo>
                <a:lnTo>
                  <a:pt x="79104" y="81744"/>
                </a:lnTo>
                <a:lnTo>
                  <a:pt x="96335" y="71531"/>
                </a:lnTo>
                <a:lnTo>
                  <a:pt x="99853" y="32699"/>
                </a:lnTo>
                <a:close/>
              </a:path>
              <a:path w="99853" h="86856">
                <a:moveTo>
                  <a:pt x="85126" y="10222"/>
                </a:moveTo>
                <a:lnTo>
                  <a:pt x="43473" y="10222"/>
                </a:lnTo>
                <a:lnTo>
                  <a:pt x="66964" y="18395"/>
                </a:lnTo>
                <a:lnTo>
                  <a:pt x="91631" y="22485"/>
                </a:lnTo>
                <a:lnTo>
                  <a:pt x="85126" y="10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15046" y="2282925"/>
            <a:ext cx="116298" cy="111374"/>
          </a:xfrm>
          <a:custGeom>
            <a:avLst/>
            <a:gdLst/>
            <a:ahLst/>
            <a:cxnLst/>
            <a:rect l="l" t="t" r="r" b="b"/>
            <a:pathLst>
              <a:path w="116298" h="111374">
                <a:moveTo>
                  <a:pt x="69306" y="0"/>
                </a:moveTo>
                <a:lnTo>
                  <a:pt x="18796" y="10213"/>
                </a:lnTo>
                <a:lnTo>
                  <a:pt x="0" y="45983"/>
                </a:lnTo>
                <a:lnTo>
                  <a:pt x="2342" y="78674"/>
                </a:lnTo>
                <a:lnTo>
                  <a:pt x="28185" y="105242"/>
                </a:lnTo>
                <a:lnTo>
                  <a:pt x="64602" y="111374"/>
                </a:lnTo>
                <a:lnTo>
                  <a:pt x="104547" y="97070"/>
                </a:lnTo>
                <a:lnTo>
                  <a:pt x="64602" y="97070"/>
                </a:lnTo>
                <a:lnTo>
                  <a:pt x="28185" y="91958"/>
                </a:lnTo>
                <a:lnTo>
                  <a:pt x="5870" y="55176"/>
                </a:lnTo>
                <a:lnTo>
                  <a:pt x="21138" y="24518"/>
                </a:lnTo>
                <a:lnTo>
                  <a:pt x="66954" y="8172"/>
                </a:lnTo>
                <a:lnTo>
                  <a:pt x="88769" y="8172"/>
                </a:lnTo>
                <a:lnTo>
                  <a:pt x="69306" y="0"/>
                </a:lnTo>
                <a:close/>
              </a:path>
              <a:path w="116298" h="111374">
                <a:moveTo>
                  <a:pt x="116298" y="65390"/>
                </a:moveTo>
                <a:lnTo>
                  <a:pt x="95149" y="91958"/>
                </a:lnTo>
                <a:lnTo>
                  <a:pt x="64602" y="97070"/>
                </a:lnTo>
                <a:lnTo>
                  <a:pt x="104547" y="97070"/>
                </a:lnTo>
                <a:lnTo>
                  <a:pt x="116298" y="65390"/>
                </a:lnTo>
                <a:close/>
              </a:path>
              <a:path w="116298" h="111374">
                <a:moveTo>
                  <a:pt x="88769" y="8172"/>
                </a:moveTo>
                <a:lnTo>
                  <a:pt x="66954" y="8172"/>
                </a:lnTo>
                <a:lnTo>
                  <a:pt x="96325" y="23497"/>
                </a:lnTo>
                <a:lnTo>
                  <a:pt x="115122" y="38831"/>
                </a:lnTo>
                <a:lnTo>
                  <a:pt x="103371" y="14304"/>
                </a:lnTo>
                <a:lnTo>
                  <a:pt x="88769" y="8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573647" y="2304382"/>
            <a:ext cx="634343" cy="63349"/>
          </a:xfrm>
          <a:custGeom>
            <a:avLst/>
            <a:gdLst/>
            <a:ahLst/>
            <a:cxnLst/>
            <a:rect l="l" t="t" r="r" b="b"/>
            <a:pathLst>
              <a:path w="634343" h="63349">
                <a:moveTo>
                  <a:pt x="0" y="0"/>
                </a:moveTo>
                <a:lnTo>
                  <a:pt x="0" y="63349"/>
                </a:lnTo>
                <a:lnTo>
                  <a:pt x="627296" y="63349"/>
                </a:lnTo>
                <a:lnTo>
                  <a:pt x="615781" y="56197"/>
                </a:lnTo>
                <a:lnTo>
                  <a:pt x="50509" y="56197"/>
                </a:lnTo>
                <a:lnTo>
                  <a:pt x="34065" y="51086"/>
                </a:lnTo>
                <a:lnTo>
                  <a:pt x="29371" y="24526"/>
                </a:lnTo>
                <a:lnTo>
                  <a:pt x="63436" y="9193"/>
                </a:lnTo>
                <a:lnTo>
                  <a:pt x="634343" y="9193"/>
                </a:lnTo>
                <a:lnTo>
                  <a:pt x="634343" y="2041"/>
                </a:lnTo>
                <a:lnTo>
                  <a:pt x="0" y="0"/>
                </a:lnTo>
                <a:close/>
              </a:path>
              <a:path w="634343" h="63349">
                <a:moveTo>
                  <a:pt x="610852" y="53135"/>
                </a:moveTo>
                <a:lnTo>
                  <a:pt x="75186" y="53135"/>
                </a:lnTo>
                <a:lnTo>
                  <a:pt x="50509" y="56197"/>
                </a:lnTo>
                <a:lnTo>
                  <a:pt x="615781" y="56197"/>
                </a:lnTo>
                <a:lnTo>
                  <a:pt x="610852" y="53135"/>
                </a:lnTo>
                <a:close/>
              </a:path>
              <a:path w="634343" h="63349">
                <a:moveTo>
                  <a:pt x="634343" y="9193"/>
                </a:moveTo>
                <a:lnTo>
                  <a:pt x="560342" y="9193"/>
                </a:lnTo>
                <a:lnTo>
                  <a:pt x="596759" y="15325"/>
                </a:lnTo>
                <a:lnTo>
                  <a:pt x="596759" y="34740"/>
                </a:lnTo>
                <a:lnTo>
                  <a:pt x="634343" y="51086"/>
                </a:lnTo>
                <a:lnTo>
                  <a:pt x="634343" y="9193"/>
                </a:lnTo>
                <a:close/>
              </a:path>
              <a:path w="634343" h="63349">
                <a:moveTo>
                  <a:pt x="560342" y="9193"/>
                </a:moveTo>
                <a:lnTo>
                  <a:pt x="63436" y="9193"/>
                </a:lnTo>
                <a:lnTo>
                  <a:pt x="79880" y="26567"/>
                </a:lnTo>
                <a:lnTo>
                  <a:pt x="540369" y="26567"/>
                </a:lnTo>
                <a:lnTo>
                  <a:pt x="560342" y="9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15788" y="2113827"/>
            <a:ext cx="339496" cy="0"/>
          </a:xfrm>
          <a:custGeom>
            <a:avLst/>
            <a:gdLst/>
            <a:ahLst/>
            <a:cxnLst/>
            <a:rect l="l" t="t" r="r" b="b"/>
            <a:pathLst>
              <a:path w="339496">
                <a:moveTo>
                  <a:pt x="0" y="0"/>
                </a:moveTo>
                <a:lnTo>
                  <a:pt x="339496" y="0"/>
                </a:lnTo>
              </a:path>
            </a:pathLst>
          </a:custGeom>
          <a:ln w="247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13436" y="2139880"/>
            <a:ext cx="339496" cy="24518"/>
          </a:xfrm>
          <a:custGeom>
            <a:avLst/>
            <a:gdLst/>
            <a:ahLst/>
            <a:cxnLst/>
            <a:rect l="l" t="t" r="r" b="b"/>
            <a:pathLst>
              <a:path w="339496" h="24518">
                <a:moveTo>
                  <a:pt x="0" y="0"/>
                </a:moveTo>
                <a:lnTo>
                  <a:pt x="0" y="24518"/>
                </a:lnTo>
                <a:lnTo>
                  <a:pt x="339496" y="24518"/>
                </a:lnTo>
                <a:lnTo>
                  <a:pt x="339496" y="20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12260" y="2190456"/>
            <a:ext cx="339496" cy="0"/>
          </a:xfrm>
          <a:custGeom>
            <a:avLst/>
            <a:gdLst/>
            <a:ahLst/>
            <a:cxnLst/>
            <a:rect l="l" t="t" r="r" b="b"/>
            <a:pathLst>
              <a:path w="339496">
                <a:moveTo>
                  <a:pt x="0" y="0"/>
                </a:moveTo>
                <a:lnTo>
                  <a:pt x="339496" y="0"/>
                </a:lnTo>
              </a:path>
            </a:pathLst>
          </a:custGeom>
          <a:ln w="247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709918" y="2228263"/>
            <a:ext cx="339486" cy="0"/>
          </a:xfrm>
          <a:custGeom>
            <a:avLst/>
            <a:gdLst/>
            <a:ahLst/>
            <a:cxnLst/>
            <a:rect l="l" t="t" r="r" b="b"/>
            <a:pathLst>
              <a:path w="339486">
                <a:moveTo>
                  <a:pt x="0" y="0"/>
                </a:moveTo>
                <a:lnTo>
                  <a:pt x="339486" y="0"/>
                </a:lnTo>
              </a:path>
            </a:pathLst>
          </a:custGeom>
          <a:ln w="247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918706" y="2065296"/>
            <a:ext cx="1980567" cy="99102"/>
          </a:xfrm>
          <a:custGeom>
            <a:avLst/>
            <a:gdLst/>
            <a:ahLst/>
            <a:cxnLst/>
            <a:rect l="l" t="t" r="r" b="b"/>
            <a:pathLst>
              <a:path w="1980567" h="99102">
                <a:moveTo>
                  <a:pt x="1980567" y="0"/>
                </a:moveTo>
                <a:lnTo>
                  <a:pt x="0" y="60279"/>
                </a:lnTo>
                <a:lnTo>
                  <a:pt x="0" y="99102"/>
                </a:lnTo>
                <a:lnTo>
                  <a:pt x="1387316" y="46995"/>
                </a:lnTo>
                <a:lnTo>
                  <a:pt x="1444931" y="30650"/>
                </a:lnTo>
                <a:lnTo>
                  <a:pt x="1925145" y="30650"/>
                </a:lnTo>
                <a:lnTo>
                  <a:pt x="1980567" y="28609"/>
                </a:lnTo>
                <a:lnTo>
                  <a:pt x="1980567" y="0"/>
                </a:lnTo>
                <a:close/>
              </a:path>
              <a:path w="1980567" h="99102">
                <a:moveTo>
                  <a:pt x="1925145" y="30650"/>
                </a:moveTo>
                <a:lnTo>
                  <a:pt x="1444931" y="30650"/>
                </a:lnTo>
                <a:lnTo>
                  <a:pt x="1481299" y="46995"/>
                </a:lnTo>
                <a:lnTo>
                  <a:pt x="1925145" y="30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120706" y="1973337"/>
            <a:ext cx="1778567" cy="78674"/>
          </a:xfrm>
          <a:custGeom>
            <a:avLst/>
            <a:gdLst/>
            <a:ahLst/>
            <a:cxnLst/>
            <a:rect l="l" t="t" r="r" b="b"/>
            <a:pathLst>
              <a:path w="1778567" h="78674">
                <a:moveTo>
                  <a:pt x="1778567" y="0"/>
                </a:moveTo>
                <a:lnTo>
                  <a:pt x="17689" y="41893"/>
                </a:lnTo>
                <a:lnTo>
                  <a:pt x="0" y="78674"/>
                </a:lnTo>
                <a:lnTo>
                  <a:pt x="1778567" y="31670"/>
                </a:lnTo>
                <a:lnTo>
                  <a:pt x="17785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69851" y="1866062"/>
            <a:ext cx="441652" cy="43925"/>
          </a:xfrm>
          <a:custGeom>
            <a:avLst/>
            <a:gdLst/>
            <a:ahLst/>
            <a:cxnLst/>
            <a:rect l="l" t="t" r="r" b="b"/>
            <a:pathLst>
              <a:path w="441652" h="43925">
                <a:moveTo>
                  <a:pt x="63347" y="0"/>
                </a:moveTo>
                <a:lnTo>
                  <a:pt x="0" y="0"/>
                </a:lnTo>
                <a:lnTo>
                  <a:pt x="0" y="43925"/>
                </a:lnTo>
                <a:lnTo>
                  <a:pt x="414673" y="43925"/>
                </a:lnTo>
                <a:lnTo>
                  <a:pt x="421260" y="33703"/>
                </a:lnTo>
                <a:lnTo>
                  <a:pt x="53958" y="33703"/>
                </a:lnTo>
                <a:lnTo>
                  <a:pt x="63347" y="15350"/>
                </a:lnTo>
                <a:lnTo>
                  <a:pt x="63347" y="0"/>
                </a:lnTo>
                <a:close/>
              </a:path>
              <a:path w="441652" h="43925">
                <a:moveTo>
                  <a:pt x="441652" y="2058"/>
                </a:moveTo>
                <a:lnTo>
                  <a:pt x="132723" y="2058"/>
                </a:lnTo>
                <a:lnTo>
                  <a:pt x="102185" y="33703"/>
                </a:lnTo>
                <a:lnTo>
                  <a:pt x="421260" y="33703"/>
                </a:lnTo>
                <a:lnTo>
                  <a:pt x="441652" y="2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117247" y="1871122"/>
            <a:ext cx="1779654" cy="36816"/>
          </a:xfrm>
          <a:custGeom>
            <a:avLst/>
            <a:gdLst/>
            <a:ahLst/>
            <a:cxnLst/>
            <a:rect l="l" t="t" r="r" b="b"/>
            <a:pathLst>
              <a:path w="1779654" h="36816">
                <a:moveTo>
                  <a:pt x="0" y="0"/>
                </a:moveTo>
                <a:lnTo>
                  <a:pt x="24607" y="36816"/>
                </a:lnTo>
                <a:lnTo>
                  <a:pt x="1779654" y="31713"/>
                </a:lnTo>
                <a:lnTo>
                  <a:pt x="1779654" y="20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48325" y="2182794"/>
            <a:ext cx="626160" cy="251349"/>
          </a:xfrm>
          <a:custGeom>
            <a:avLst/>
            <a:gdLst/>
            <a:ahLst/>
            <a:cxnLst/>
            <a:rect l="l" t="t" r="r" b="b"/>
            <a:pathLst>
              <a:path w="626160" h="251349">
                <a:moveTo>
                  <a:pt x="626160" y="0"/>
                </a:moveTo>
                <a:lnTo>
                  <a:pt x="0" y="28609"/>
                </a:lnTo>
                <a:lnTo>
                  <a:pt x="0" y="251349"/>
                </a:lnTo>
                <a:lnTo>
                  <a:pt x="14132" y="249308"/>
                </a:lnTo>
                <a:lnTo>
                  <a:pt x="14132" y="39851"/>
                </a:lnTo>
                <a:lnTo>
                  <a:pt x="616771" y="10213"/>
                </a:lnTo>
                <a:lnTo>
                  <a:pt x="626160" y="10213"/>
                </a:lnTo>
                <a:lnTo>
                  <a:pt x="626160" y="0"/>
                </a:lnTo>
                <a:close/>
              </a:path>
              <a:path w="626160" h="251349">
                <a:moveTo>
                  <a:pt x="626160" y="10213"/>
                </a:moveTo>
                <a:lnTo>
                  <a:pt x="616771" y="10213"/>
                </a:lnTo>
                <a:lnTo>
                  <a:pt x="616771" y="209456"/>
                </a:lnTo>
                <a:lnTo>
                  <a:pt x="626160" y="183917"/>
                </a:lnTo>
                <a:lnTo>
                  <a:pt x="626160" y="10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426985" y="2146012"/>
            <a:ext cx="478119" cy="125670"/>
          </a:xfrm>
          <a:custGeom>
            <a:avLst/>
            <a:gdLst/>
            <a:ahLst/>
            <a:cxnLst/>
            <a:rect l="l" t="t" r="r" b="b"/>
            <a:pathLst>
              <a:path w="478119" h="125670">
                <a:moveTo>
                  <a:pt x="478119" y="26567"/>
                </a:moveTo>
                <a:lnTo>
                  <a:pt x="448767" y="26567"/>
                </a:lnTo>
                <a:lnTo>
                  <a:pt x="451139" y="65390"/>
                </a:lnTo>
                <a:lnTo>
                  <a:pt x="445309" y="88888"/>
                </a:lnTo>
                <a:lnTo>
                  <a:pt x="437007" y="107283"/>
                </a:lnTo>
                <a:lnTo>
                  <a:pt x="414673" y="125670"/>
                </a:lnTo>
                <a:lnTo>
                  <a:pt x="454697" y="123629"/>
                </a:lnTo>
                <a:lnTo>
                  <a:pt x="478119" y="83786"/>
                </a:lnTo>
                <a:lnTo>
                  <a:pt x="478119" y="26567"/>
                </a:lnTo>
                <a:close/>
              </a:path>
              <a:path w="478119" h="125670">
                <a:moveTo>
                  <a:pt x="478119" y="0"/>
                </a:moveTo>
                <a:lnTo>
                  <a:pt x="0" y="23497"/>
                </a:lnTo>
                <a:lnTo>
                  <a:pt x="15317" y="52106"/>
                </a:lnTo>
                <a:lnTo>
                  <a:pt x="448767" y="26567"/>
                </a:lnTo>
                <a:lnTo>
                  <a:pt x="478119" y="26567"/>
                </a:lnTo>
                <a:lnTo>
                  <a:pt x="478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05301" y="2394300"/>
            <a:ext cx="1037275" cy="260542"/>
          </a:xfrm>
          <a:custGeom>
            <a:avLst/>
            <a:gdLst/>
            <a:ahLst/>
            <a:cxnLst/>
            <a:rect l="l" t="t" r="r" b="b"/>
            <a:pathLst>
              <a:path w="1037275" h="260542">
                <a:moveTo>
                  <a:pt x="949221" y="0"/>
                </a:moveTo>
                <a:lnTo>
                  <a:pt x="644937" y="36781"/>
                </a:lnTo>
                <a:lnTo>
                  <a:pt x="438193" y="36781"/>
                </a:lnTo>
                <a:lnTo>
                  <a:pt x="464085" y="63349"/>
                </a:lnTo>
                <a:lnTo>
                  <a:pt x="165632" y="95020"/>
                </a:lnTo>
                <a:lnTo>
                  <a:pt x="159801" y="139974"/>
                </a:lnTo>
                <a:lnTo>
                  <a:pt x="124520" y="166542"/>
                </a:lnTo>
                <a:lnTo>
                  <a:pt x="31723" y="175736"/>
                </a:lnTo>
                <a:lnTo>
                  <a:pt x="0" y="260542"/>
                </a:lnTo>
                <a:lnTo>
                  <a:pt x="62260" y="224781"/>
                </a:lnTo>
                <a:lnTo>
                  <a:pt x="897535" y="117497"/>
                </a:lnTo>
                <a:lnTo>
                  <a:pt x="1025932" y="117497"/>
                </a:lnTo>
                <a:lnTo>
                  <a:pt x="973235" y="36781"/>
                </a:lnTo>
                <a:lnTo>
                  <a:pt x="644937" y="36781"/>
                </a:lnTo>
                <a:lnTo>
                  <a:pt x="707197" y="0"/>
                </a:lnTo>
                <a:lnTo>
                  <a:pt x="949221" y="0"/>
                </a:lnTo>
                <a:close/>
              </a:path>
              <a:path w="1037275" h="260542">
                <a:moveTo>
                  <a:pt x="1025932" y="117497"/>
                </a:moveTo>
                <a:lnTo>
                  <a:pt x="897535" y="117497"/>
                </a:lnTo>
                <a:lnTo>
                  <a:pt x="1037275" y="134872"/>
                </a:lnTo>
                <a:lnTo>
                  <a:pt x="1025932" y="1174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487896" y="2547559"/>
            <a:ext cx="1480123" cy="179830"/>
          </a:xfrm>
          <a:custGeom>
            <a:avLst/>
            <a:gdLst/>
            <a:ahLst/>
            <a:cxnLst/>
            <a:rect l="l" t="t" r="r" b="b"/>
            <a:pathLst>
              <a:path w="1480123" h="179830">
                <a:moveTo>
                  <a:pt x="1428437" y="0"/>
                </a:moveTo>
                <a:lnTo>
                  <a:pt x="0" y="125677"/>
                </a:lnTo>
                <a:lnTo>
                  <a:pt x="36417" y="152242"/>
                </a:lnTo>
                <a:lnTo>
                  <a:pt x="984413" y="179830"/>
                </a:lnTo>
                <a:lnTo>
                  <a:pt x="1480123" y="125677"/>
                </a:lnTo>
                <a:lnTo>
                  <a:pt x="1428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448134" y="2385098"/>
            <a:ext cx="299639" cy="67440"/>
          </a:xfrm>
          <a:custGeom>
            <a:avLst/>
            <a:gdLst/>
            <a:ahLst/>
            <a:cxnLst/>
            <a:rect l="l" t="t" r="r" b="b"/>
            <a:pathLst>
              <a:path w="299639" h="67440">
                <a:moveTo>
                  <a:pt x="5929" y="0"/>
                </a:moveTo>
                <a:lnTo>
                  <a:pt x="0" y="67440"/>
                </a:lnTo>
                <a:lnTo>
                  <a:pt x="299639" y="14304"/>
                </a:lnTo>
                <a:lnTo>
                  <a:pt x="5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21340" y="2253296"/>
            <a:ext cx="84594" cy="137933"/>
          </a:xfrm>
          <a:custGeom>
            <a:avLst/>
            <a:gdLst/>
            <a:ahLst/>
            <a:cxnLst/>
            <a:rect l="l" t="t" r="r" b="b"/>
            <a:pathLst>
              <a:path w="84594" h="137933">
                <a:moveTo>
                  <a:pt x="66564" y="28609"/>
                </a:moveTo>
                <a:lnTo>
                  <a:pt x="15219" y="28609"/>
                </a:lnTo>
                <a:lnTo>
                  <a:pt x="41111" y="37802"/>
                </a:lnTo>
                <a:lnTo>
                  <a:pt x="64533" y="62329"/>
                </a:lnTo>
                <a:lnTo>
                  <a:pt x="72834" y="102172"/>
                </a:lnTo>
                <a:lnTo>
                  <a:pt x="78665" y="137933"/>
                </a:lnTo>
                <a:lnTo>
                  <a:pt x="84594" y="97070"/>
                </a:lnTo>
                <a:lnTo>
                  <a:pt x="77479" y="44954"/>
                </a:lnTo>
                <a:lnTo>
                  <a:pt x="66564" y="28609"/>
                </a:lnTo>
                <a:close/>
              </a:path>
              <a:path w="84594" h="137933">
                <a:moveTo>
                  <a:pt x="33996" y="0"/>
                </a:moveTo>
                <a:lnTo>
                  <a:pt x="15219" y="5111"/>
                </a:lnTo>
                <a:lnTo>
                  <a:pt x="0" y="29629"/>
                </a:lnTo>
                <a:lnTo>
                  <a:pt x="15219" y="28609"/>
                </a:lnTo>
                <a:lnTo>
                  <a:pt x="66564" y="28609"/>
                </a:lnTo>
                <a:lnTo>
                  <a:pt x="56330" y="13283"/>
                </a:lnTo>
                <a:lnTo>
                  <a:pt x="33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11952" y="2324818"/>
            <a:ext cx="69276" cy="124649"/>
          </a:xfrm>
          <a:custGeom>
            <a:avLst/>
            <a:gdLst/>
            <a:ahLst/>
            <a:cxnLst/>
            <a:rect l="l" t="t" r="r" b="b"/>
            <a:pathLst>
              <a:path w="69276" h="124649">
                <a:moveTo>
                  <a:pt x="0" y="55176"/>
                </a:moveTo>
                <a:lnTo>
                  <a:pt x="9388" y="91958"/>
                </a:lnTo>
                <a:lnTo>
                  <a:pt x="33996" y="124649"/>
                </a:lnTo>
                <a:lnTo>
                  <a:pt x="29351" y="92979"/>
                </a:lnTo>
                <a:lnTo>
                  <a:pt x="56330" y="76633"/>
                </a:lnTo>
                <a:lnTo>
                  <a:pt x="59426" y="71522"/>
                </a:lnTo>
                <a:lnTo>
                  <a:pt x="25793" y="71522"/>
                </a:lnTo>
                <a:lnTo>
                  <a:pt x="0" y="55176"/>
                </a:lnTo>
                <a:close/>
              </a:path>
              <a:path w="69276" h="124649">
                <a:moveTo>
                  <a:pt x="53958" y="0"/>
                </a:moveTo>
                <a:lnTo>
                  <a:pt x="62260" y="22477"/>
                </a:lnTo>
                <a:lnTo>
                  <a:pt x="62260" y="47004"/>
                </a:lnTo>
                <a:lnTo>
                  <a:pt x="46942" y="66411"/>
                </a:lnTo>
                <a:lnTo>
                  <a:pt x="25793" y="71522"/>
                </a:lnTo>
                <a:lnTo>
                  <a:pt x="59426" y="71522"/>
                </a:lnTo>
                <a:lnTo>
                  <a:pt x="68090" y="57218"/>
                </a:lnTo>
                <a:lnTo>
                  <a:pt x="69276" y="33720"/>
                </a:lnTo>
                <a:lnTo>
                  <a:pt x="65719" y="17366"/>
                </a:lnTo>
                <a:lnTo>
                  <a:pt x="53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58894" y="2416777"/>
            <a:ext cx="35280" cy="32691"/>
          </a:xfrm>
          <a:custGeom>
            <a:avLst/>
            <a:gdLst/>
            <a:ahLst/>
            <a:cxnLst/>
            <a:rect l="l" t="t" r="r" b="b"/>
            <a:pathLst>
              <a:path w="35280" h="32691">
                <a:moveTo>
                  <a:pt x="35280" y="0"/>
                </a:moveTo>
                <a:lnTo>
                  <a:pt x="16405" y="24518"/>
                </a:lnTo>
                <a:lnTo>
                  <a:pt x="0" y="28609"/>
                </a:lnTo>
                <a:lnTo>
                  <a:pt x="18776" y="32691"/>
                </a:lnTo>
                <a:lnTo>
                  <a:pt x="30537" y="22477"/>
                </a:lnTo>
                <a:lnTo>
                  <a:pt x="35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11317" y="2428011"/>
            <a:ext cx="63446" cy="102181"/>
          </a:xfrm>
          <a:custGeom>
            <a:avLst/>
            <a:gdLst/>
            <a:ahLst/>
            <a:cxnLst/>
            <a:rect l="l" t="t" r="r" b="b"/>
            <a:pathLst>
              <a:path w="63446" h="102181">
                <a:moveTo>
                  <a:pt x="11760" y="0"/>
                </a:moveTo>
                <a:lnTo>
                  <a:pt x="0" y="22485"/>
                </a:lnTo>
                <a:lnTo>
                  <a:pt x="0" y="62329"/>
                </a:lnTo>
                <a:lnTo>
                  <a:pt x="12946" y="99111"/>
                </a:lnTo>
                <a:lnTo>
                  <a:pt x="41111" y="102181"/>
                </a:lnTo>
                <a:lnTo>
                  <a:pt x="59987" y="81744"/>
                </a:lnTo>
                <a:lnTo>
                  <a:pt x="63446" y="55176"/>
                </a:lnTo>
                <a:lnTo>
                  <a:pt x="57985" y="53135"/>
                </a:lnTo>
                <a:lnTo>
                  <a:pt x="17689" y="53135"/>
                </a:lnTo>
                <a:lnTo>
                  <a:pt x="10574" y="27588"/>
                </a:lnTo>
                <a:lnTo>
                  <a:pt x="11760" y="0"/>
                </a:lnTo>
                <a:close/>
              </a:path>
              <a:path w="63446" h="102181">
                <a:moveTo>
                  <a:pt x="47041" y="49045"/>
                </a:moveTo>
                <a:lnTo>
                  <a:pt x="17689" y="53135"/>
                </a:lnTo>
                <a:lnTo>
                  <a:pt x="57985" y="53135"/>
                </a:lnTo>
                <a:lnTo>
                  <a:pt x="47041" y="49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139581" y="2416777"/>
            <a:ext cx="35181" cy="42913"/>
          </a:xfrm>
          <a:custGeom>
            <a:avLst/>
            <a:gdLst/>
            <a:ahLst/>
            <a:cxnLst/>
            <a:rect l="l" t="t" r="r" b="b"/>
            <a:pathLst>
              <a:path w="35181" h="42913">
                <a:moveTo>
                  <a:pt x="14033" y="0"/>
                </a:moveTo>
                <a:lnTo>
                  <a:pt x="0" y="2041"/>
                </a:lnTo>
                <a:lnTo>
                  <a:pt x="24607" y="13283"/>
                </a:lnTo>
                <a:lnTo>
                  <a:pt x="35181" y="42913"/>
                </a:lnTo>
                <a:lnTo>
                  <a:pt x="31723" y="12263"/>
                </a:lnTo>
                <a:lnTo>
                  <a:pt x="14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578351" y="1596266"/>
            <a:ext cx="179724" cy="388305"/>
          </a:xfrm>
          <a:custGeom>
            <a:avLst/>
            <a:gdLst/>
            <a:ahLst/>
            <a:cxnLst/>
            <a:rect l="l" t="t" r="r" b="b"/>
            <a:pathLst>
              <a:path w="179724" h="388305">
                <a:moveTo>
                  <a:pt x="0" y="0"/>
                </a:moveTo>
                <a:lnTo>
                  <a:pt x="104547" y="383203"/>
                </a:lnTo>
                <a:lnTo>
                  <a:pt x="179724" y="388305"/>
                </a:lnTo>
                <a:lnTo>
                  <a:pt x="29361" y="92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672325" y="1601411"/>
            <a:ext cx="75176" cy="252387"/>
          </a:xfrm>
          <a:custGeom>
            <a:avLst/>
            <a:gdLst/>
            <a:ahLst/>
            <a:cxnLst/>
            <a:rect l="l" t="t" r="r" b="b"/>
            <a:pathLst>
              <a:path w="75176" h="252387">
                <a:moveTo>
                  <a:pt x="30547" y="0"/>
                </a:moveTo>
                <a:lnTo>
                  <a:pt x="0" y="4116"/>
                </a:lnTo>
                <a:lnTo>
                  <a:pt x="75176" y="252387"/>
                </a:lnTo>
                <a:lnTo>
                  <a:pt x="30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14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894" y="474726"/>
            <a:ext cx="6530975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4400" dirty="0" smtClean="0">
                <a:latin typeface="Comic Sans MS"/>
                <a:cs typeface="Comic Sans MS"/>
              </a:rPr>
              <a:t>        Kindness Counts</a:t>
            </a:r>
            <a:endParaRPr sz="4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15</a:t>
            </a:fld>
            <a:endParaRPr sz="1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73961"/>
            <a:ext cx="7445375" cy="402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000" spc="-15" dirty="0" smtClean="0">
                <a:latin typeface="Comic Sans MS"/>
                <a:cs typeface="Comic Sans MS"/>
              </a:rPr>
              <a:t>Physical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23"/>
              </a:spcBef>
              <a:buFont typeface="Comic Sans MS"/>
              <a:buChar char="•"/>
            </a:pPr>
            <a:endParaRPr sz="700"/>
          </a:p>
          <a:p>
            <a:pPr marL="756285" lvl="1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3000" spc="0" dirty="0" smtClean="0">
                <a:latin typeface="Comic Sans MS"/>
                <a:cs typeface="Comic Sans MS"/>
              </a:rPr>
              <a:t>Hit</a:t>
            </a:r>
            <a:r>
              <a:rPr sz="3000" spc="5" dirty="0" smtClean="0">
                <a:latin typeface="Comic Sans MS"/>
                <a:cs typeface="Comic Sans MS"/>
              </a:rPr>
              <a:t>t</a:t>
            </a:r>
            <a:r>
              <a:rPr sz="3000" spc="0" dirty="0" smtClean="0">
                <a:latin typeface="Comic Sans MS"/>
                <a:cs typeface="Comic Sans MS"/>
              </a:rPr>
              <a:t>in</a:t>
            </a:r>
            <a:r>
              <a:rPr sz="3000" spc="5" dirty="0" smtClean="0">
                <a:latin typeface="Comic Sans MS"/>
                <a:cs typeface="Comic Sans MS"/>
              </a:rPr>
              <a:t>g</a:t>
            </a:r>
            <a:r>
              <a:rPr sz="3000" spc="-10" dirty="0" smtClean="0">
                <a:latin typeface="Comic Sans MS"/>
                <a:cs typeface="Comic Sans MS"/>
              </a:rPr>
              <a:t>,</a:t>
            </a:r>
            <a:r>
              <a:rPr sz="3000" spc="-25" dirty="0" smtClean="0">
                <a:latin typeface="Comic Sans MS"/>
                <a:cs typeface="Comic Sans MS"/>
              </a:rPr>
              <a:t> </a:t>
            </a:r>
            <a:r>
              <a:rPr sz="3000" spc="0" dirty="0" smtClean="0">
                <a:latin typeface="Comic Sans MS"/>
                <a:cs typeface="Comic Sans MS"/>
              </a:rPr>
              <a:t>tri</a:t>
            </a:r>
            <a:r>
              <a:rPr sz="3000" spc="5" dirty="0" smtClean="0">
                <a:latin typeface="Comic Sans MS"/>
                <a:cs typeface="Comic Sans MS"/>
              </a:rPr>
              <a:t>p</a:t>
            </a:r>
            <a:r>
              <a:rPr sz="3000" spc="0" dirty="0" smtClean="0">
                <a:latin typeface="Comic Sans MS"/>
                <a:cs typeface="Comic Sans MS"/>
              </a:rPr>
              <a:t>pi</a:t>
            </a:r>
            <a:r>
              <a:rPr sz="3000" spc="5" dirty="0" smtClean="0">
                <a:latin typeface="Comic Sans MS"/>
                <a:cs typeface="Comic Sans MS"/>
              </a:rPr>
              <a:t>n</a:t>
            </a:r>
            <a:r>
              <a:rPr sz="3000" spc="-15" dirty="0" smtClean="0">
                <a:latin typeface="Comic Sans MS"/>
                <a:cs typeface="Comic Sans MS"/>
              </a:rPr>
              <a:t>g,</a:t>
            </a:r>
            <a:r>
              <a:rPr sz="3000" spc="-30" dirty="0" smtClean="0">
                <a:latin typeface="Comic Sans MS"/>
                <a:cs typeface="Comic Sans MS"/>
              </a:rPr>
              <a:t> </a:t>
            </a:r>
            <a:r>
              <a:rPr sz="3000" spc="-20" dirty="0" smtClean="0">
                <a:latin typeface="Comic Sans MS"/>
                <a:cs typeface="Comic Sans MS"/>
              </a:rPr>
              <a:t>pu</a:t>
            </a:r>
            <a:r>
              <a:rPr sz="3000" spc="-5" dirty="0" smtClean="0">
                <a:latin typeface="Comic Sans MS"/>
                <a:cs typeface="Comic Sans MS"/>
              </a:rPr>
              <a:t>s</a:t>
            </a:r>
            <a:r>
              <a:rPr sz="3000" spc="0" dirty="0" smtClean="0">
                <a:latin typeface="Comic Sans MS"/>
                <a:cs typeface="Comic Sans MS"/>
              </a:rPr>
              <a:t>hing</a:t>
            </a:r>
            <a:endParaRPr sz="3000">
              <a:latin typeface="Comic Sans MS"/>
              <a:cs typeface="Comic Sans MS"/>
            </a:endParaRPr>
          </a:p>
          <a:p>
            <a:pPr lvl="1">
              <a:lnSpc>
                <a:spcPts val="700"/>
              </a:lnSpc>
              <a:spcBef>
                <a:spcPts val="19"/>
              </a:spcBef>
              <a:buFont typeface="Comic Sans MS"/>
              <a:buChar char="–"/>
            </a:pPr>
            <a:endParaRPr sz="700"/>
          </a:p>
          <a:p>
            <a:pPr marL="756285" lvl="1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3000" spc="0" dirty="0" smtClean="0">
                <a:latin typeface="Comic Sans MS"/>
                <a:cs typeface="Comic Sans MS"/>
              </a:rPr>
              <a:t>Damagi</a:t>
            </a:r>
            <a:r>
              <a:rPr sz="3000" spc="5" dirty="0" smtClean="0">
                <a:latin typeface="Comic Sans MS"/>
                <a:cs typeface="Comic Sans MS"/>
              </a:rPr>
              <a:t>n</a:t>
            </a:r>
            <a:r>
              <a:rPr sz="3000" spc="0" dirty="0" smtClean="0">
                <a:latin typeface="Comic Sans MS"/>
                <a:cs typeface="Comic Sans MS"/>
              </a:rPr>
              <a:t>g/ s</a:t>
            </a:r>
            <a:r>
              <a:rPr sz="3000" spc="5" dirty="0" smtClean="0">
                <a:latin typeface="Comic Sans MS"/>
                <a:cs typeface="Comic Sans MS"/>
              </a:rPr>
              <a:t>t</a:t>
            </a:r>
            <a:r>
              <a:rPr sz="3000" spc="0" dirty="0" smtClean="0">
                <a:latin typeface="Comic Sans MS"/>
                <a:cs typeface="Comic Sans MS"/>
              </a:rPr>
              <a:t>ealing</a:t>
            </a:r>
            <a:r>
              <a:rPr sz="3000" spc="5" dirty="0" smtClean="0">
                <a:latin typeface="Comic Sans MS"/>
                <a:cs typeface="Comic Sans MS"/>
              </a:rPr>
              <a:t> </a:t>
            </a:r>
            <a:r>
              <a:rPr sz="3000" spc="-10" dirty="0" smtClean="0">
                <a:latin typeface="Comic Sans MS"/>
                <a:cs typeface="Comic Sans MS"/>
              </a:rPr>
              <a:t>o</a:t>
            </a:r>
            <a:r>
              <a:rPr sz="3000" spc="0" dirty="0" smtClean="0">
                <a:latin typeface="Comic Sans MS"/>
                <a:cs typeface="Comic Sans MS"/>
              </a:rPr>
              <a:t>ther’s</a:t>
            </a:r>
            <a:r>
              <a:rPr sz="3000" spc="5" dirty="0" smtClean="0">
                <a:latin typeface="Comic Sans MS"/>
                <a:cs typeface="Comic Sans MS"/>
              </a:rPr>
              <a:t> </a:t>
            </a:r>
            <a:r>
              <a:rPr sz="3000" spc="0" dirty="0" smtClean="0">
                <a:latin typeface="Comic Sans MS"/>
                <a:cs typeface="Comic Sans MS"/>
              </a:rPr>
              <a:t>belongi</a:t>
            </a:r>
            <a:r>
              <a:rPr sz="3000" spc="10" dirty="0" smtClean="0">
                <a:latin typeface="Comic Sans MS"/>
                <a:cs typeface="Comic Sans MS"/>
              </a:rPr>
              <a:t>n</a:t>
            </a:r>
            <a:r>
              <a:rPr sz="3000" spc="0" dirty="0" smtClean="0">
                <a:latin typeface="Comic Sans MS"/>
                <a:cs typeface="Comic Sans MS"/>
              </a:rPr>
              <a:t>gs</a:t>
            </a:r>
            <a:endParaRPr sz="3000">
              <a:latin typeface="Comic Sans MS"/>
              <a:cs typeface="Comic Sans MS"/>
            </a:endParaRPr>
          </a:p>
          <a:p>
            <a:pPr lvl="1">
              <a:lnSpc>
                <a:spcPts val="750"/>
              </a:lnSpc>
              <a:spcBef>
                <a:spcPts val="12"/>
              </a:spcBef>
              <a:buFont typeface="Comic Sans MS"/>
              <a:buChar char="–"/>
            </a:pPr>
            <a:endParaRPr sz="750"/>
          </a:p>
          <a:p>
            <a:pPr lvl="1">
              <a:lnSpc>
                <a:spcPts val="1000"/>
              </a:lnSpc>
              <a:buFont typeface="Comic Sans MS"/>
              <a:buChar char="–"/>
            </a:pPr>
            <a:endParaRPr sz="1000"/>
          </a:p>
          <a:p>
            <a:pPr lvl="1">
              <a:lnSpc>
                <a:spcPts val="1000"/>
              </a:lnSpc>
              <a:buFont typeface="Comic Sans MS"/>
              <a:buChar char="–"/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000" dirty="0" smtClean="0">
                <a:latin typeface="Comic Sans MS"/>
                <a:cs typeface="Comic Sans MS"/>
              </a:rPr>
              <a:t>Verbal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Comic Sans MS"/>
              <a:buChar char="•"/>
            </a:pPr>
            <a:endParaRPr sz="700"/>
          </a:p>
          <a:p>
            <a:pPr marL="756285" lvl="1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3000" spc="-20" dirty="0" smtClean="0">
                <a:latin typeface="Comic Sans MS"/>
                <a:cs typeface="Comic Sans MS"/>
              </a:rPr>
              <a:t>Name cal</a:t>
            </a:r>
            <a:r>
              <a:rPr sz="3000" spc="0" dirty="0" smtClean="0">
                <a:latin typeface="Comic Sans MS"/>
                <a:cs typeface="Comic Sans MS"/>
              </a:rPr>
              <a:t>ling,</a:t>
            </a:r>
            <a:r>
              <a:rPr sz="3000" spc="10" dirty="0" smtClean="0">
                <a:latin typeface="Comic Sans MS"/>
                <a:cs typeface="Comic Sans MS"/>
              </a:rPr>
              <a:t> </a:t>
            </a:r>
            <a:r>
              <a:rPr sz="3000" spc="-20" dirty="0" smtClean="0">
                <a:latin typeface="Comic Sans MS"/>
                <a:cs typeface="Comic Sans MS"/>
              </a:rPr>
              <a:t>te</a:t>
            </a:r>
            <a:r>
              <a:rPr sz="3000" spc="-15" dirty="0" smtClean="0">
                <a:latin typeface="Comic Sans MS"/>
                <a:cs typeface="Comic Sans MS"/>
              </a:rPr>
              <a:t>a</a:t>
            </a:r>
            <a:r>
              <a:rPr sz="3000" spc="0" dirty="0" smtClean="0">
                <a:latin typeface="Comic Sans MS"/>
                <a:cs typeface="Comic Sans MS"/>
              </a:rPr>
              <a:t>si</a:t>
            </a:r>
            <a:r>
              <a:rPr sz="3000" spc="5" dirty="0" smtClean="0">
                <a:latin typeface="Comic Sans MS"/>
                <a:cs typeface="Comic Sans MS"/>
              </a:rPr>
              <a:t>n</a:t>
            </a:r>
            <a:r>
              <a:rPr sz="3000" spc="-20" dirty="0" smtClean="0">
                <a:latin typeface="Comic Sans MS"/>
                <a:cs typeface="Comic Sans MS"/>
              </a:rPr>
              <a:t>g</a:t>
            </a:r>
            <a:endParaRPr sz="3000">
              <a:latin typeface="Comic Sans MS"/>
              <a:cs typeface="Comic Sans MS"/>
            </a:endParaRPr>
          </a:p>
          <a:p>
            <a:pPr lvl="1">
              <a:lnSpc>
                <a:spcPts val="700"/>
              </a:lnSpc>
              <a:spcBef>
                <a:spcPts val="22"/>
              </a:spcBef>
              <a:buFont typeface="Comic Sans MS"/>
              <a:buChar char="–"/>
            </a:pPr>
            <a:endParaRPr sz="700"/>
          </a:p>
          <a:p>
            <a:pPr marL="756285" lvl="1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3000" spc="0" dirty="0" smtClean="0">
                <a:latin typeface="Comic Sans MS"/>
                <a:cs typeface="Comic Sans MS"/>
              </a:rPr>
              <a:t>Maki</a:t>
            </a:r>
            <a:r>
              <a:rPr sz="3000" spc="5" dirty="0" smtClean="0">
                <a:latin typeface="Comic Sans MS"/>
                <a:cs typeface="Comic Sans MS"/>
              </a:rPr>
              <a:t>n</a:t>
            </a:r>
            <a:r>
              <a:rPr sz="3000" spc="0" dirty="0" smtClean="0">
                <a:latin typeface="Comic Sans MS"/>
                <a:cs typeface="Comic Sans MS"/>
              </a:rPr>
              <a:t>g </a:t>
            </a:r>
            <a:r>
              <a:rPr sz="3000" spc="5" dirty="0" smtClean="0">
                <a:latin typeface="Comic Sans MS"/>
                <a:cs typeface="Comic Sans MS"/>
              </a:rPr>
              <a:t>d</a:t>
            </a:r>
            <a:r>
              <a:rPr sz="3000" spc="0" dirty="0" smtClean="0">
                <a:latin typeface="Comic Sans MS"/>
                <a:cs typeface="Comic Sans MS"/>
              </a:rPr>
              <a:t>iscriminatory</a:t>
            </a:r>
            <a:r>
              <a:rPr sz="3000" spc="-5" dirty="0" smtClean="0">
                <a:latin typeface="Comic Sans MS"/>
                <a:cs typeface="Comic Sans MS"/>
              </a:rPr>
              <a:t> </a:t>
            </a:r>
            <a:r>
              <a:rPr sz="3000" spc="0" dirty="0" smtClean="0">
                <a:latin typeface="Comic Sans MS"/>
                <a:cs typeface="Comic Sans MS"/>
              </a:rPr>
              <a:t>remarks</a:t>
            </a:r>
            <a:endParaRPr sz="3000">
              <a:latin typeface="Comic Sans MS"/>
              <a:cs typeface="Comic Sans MS"/>
            </a:endParaRPr>
          </a:p>
          <a:p>
            <a:pPr lvl="1">
              <a:lnSpc>
                <a:spcPts val="700"/>
              </a:lnSpc>
              <a:spcBef>
                <a:spcPts val="20"/>
              </a:spcBef>
              <a:buFont typeface="Comic Sans MS"/>
              <a:buChar char="–"/>
            </a:pPr>
            <a:endParaRPr sz="700"/>
          </a:p>
          <a:p>
            <a:pPr marL="756285" lvl="1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3000" spc="-15" dirty="0" smtClean="0">
                <a:latin typeface="Comic Sans MS"/>
                <a:cs typeface="Comic Sans MS"/>
              </a:rPr>
              <a:t>Verbally</a:t>
            </a:r>
            <a:r>
              <a:rPr sz="3000" spc="15" dirty="0" smtClean="0">
                <a:latin typeface="Comic Sans MS"/>
                <a:cs typeface="Comic Sans MS"/>
              </a:rPr>
              <a:t> </a:t>
            </a:r>
            <a:r>
              <a:rPr sz="3000" spc="0" dirty="0" smtClean="0">
                <a:latin typeface="Comic Sans MS"/>
                <a:cs typeface="Comic Sans MS"/>
              </a:rPr>
              <a:t>threa</a:t>
            </a:r>
            <a:r>
              <a:rPr sz="3000" spc="10" dirty="0" smtClean="0">
                <a:latin typeface="Comic Sans MS"/>
                <a:cs typeface="Comic Sans MS"/>
              </a:rPr>
              <a:t>t</a:t>
            </a:r>
            <a:r>
              <a:rPr sz="3000" spc="0" dirty="0" smtClean="0">
                <a:latin typeface="Comic Sans MS"/>
                <a:cs typeface="Comic Sans MS"/>
              </a:rPr>
              <a:t>eni</a:t>
            </a:r>
            <a:r>
              <a:rPr sz="3000" spc="5" dirty="0" smtClean="0">
                <a:latin typeface="Comic Sans MS"/>
                <a:cs typeface="Comic Sans MS"/>
              </a:rPr>
              <a:t>n</a:t>
            </a:r>
            <a:r>
              <a:rPr sz="3000" spc="-20" dirty="0" smtClean="0">
                <a:latin typeface="Comic Sans MS"/>
                <a:cs typeface="Comic Sans MS"/>
              </a:rPr>
              <a:t>g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894" y="474726"/>
            <a:ext cx="6530975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4400" dirty="0" smtClean="0">
                <a:latin typeface="Comic Sans MS"/>
                <a:cs typeface="Comic Sans MS"/>
              </a:rPr>
              <a:t>        Kindness Counts</a:t>
            </a:r>
            <a:endParaRPr sz="4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16</a:t>
            </a:fld>
            <a:endParaRPr sz="1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396746"/>
            <a:ext cx="7538084" cy="3808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dirty="0" smtClean="0">
                <a:latin typeface="Comic Sans MS"/>
                <a:cs typeface="Comic Sans MS"/>
              </a:rPr>
              <a:t>Emotio</a:t>
            </a:r>
            <a:r>
              <a:rPr sz="3200" spc="5" dirty="0" smtClean="0">
                <a:latin typeface="Comic Sans MS"/>
                <a:cs typeface="Comic Sans MS"/>
              </a:rPr>
              <a:t>n</a:t>
            </a:r>
            <a:r>
              <a:rPr sz="3200" spc="0" dirty="0" smtClean="0">
                <a:latin typeface="Comic Sans MS"/>
                <a:cs typeface="Comic Sans MS"/>
              </a:rPr>
              <a:t>al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40"/>
              </a:spcBef>
              <a:buFont typeface="Comic Sans MS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10" dirty="0" smtClean="0">
                <a:latin typeface="Comic Sans MS"/>
                <a:cs typeface="Comic Sans MS"/>
              </a:rPr>
              <a:t>x</a:t>
            </a:r>
            <a:r>
              <a:rPr sz="2800" spc="-15" dirty="0" smtClean="0">
                <a:latin typeface="Comic Sans MS"/>
                <a:cs typeface="Comic Sans MS"/>
              </a:rPr>
              <a:t>clu</a:t>
            </a:r>
            <a:r>
              <a:rPr sz="2800" spc="-10" dirty="0" smtClean="0">
                <a:latin typeface="Comic Sans MS"/>
                <a:cs typeface="Comic Sans MS"/>
              </a:rPr>
              <a:t>d</a:t>
            </a:r>
            <a:r>
              <a:rPr sz="2800" spc="-15" dirty="0" smtClean="0">
                <a:latin typeface="Comic Sans MS"/>
                <a:cs typeface="Comic Sans MS"/>
              </a:rPr>
              <a:t>ing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or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20" dirty="0" smtClean="0">
                <a:latin typeface="Comic Sans MS"/>
                <a:cs typeface="Comic Sans MS"/>
              </a:rPr>
              <a:t>h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ea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10" dirty="0" smtClean="0">
                <a:latin typeface="Comic Sans MS"/>
                <a:cs typeface="Comic Sans MS"/>
              </a:rPr>
              <a:t>n</a:t>
            </a:r>
            <a:r>
              <a:rPr sz="2800" spc="-15" dirty="0" smtClean="0">
                <a:latin typeface="Comic Sans MS"/>
                <a:cs typeface="Comic Sans MS"/>
              </a:rPr>
              <a:t>ing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exclu</a:t>
            </a:r>
            <a:r>
              <a:rPr sz="2800" spc="-10" dirty="0" smtClean="0">
                <a:latin typeface="Comic Sans MS"/>
                <a:cs typeface="Comic Sans MS"/>
              </a:rPr>
              <a:t>d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endParaRPr sz="2800">
              <a:latin typeface="Comic Sans MS"/>
              <a:cs typeface="Comic Sans MS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Comic Sans MS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Sp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eading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rum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rs,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g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ss</a:t>
            </a:r>
            <a:r>
              <a:rPr sz="2800" spc="-20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ping</a:t>
            </a:r>
            <a:endParaRPr sz="2800">
              <a:latin typeface="Comic Sans MS"/>
              <a:cs typeface="Comic Sans MS"/>
            </a:endParaRPr>
          </a:p>
          <a:p>
            <a:pPr lvl="1">
              <a:lnSpc>
                <a:spcPts val="650"/>
              </a:lnSpc>
              <a:spcBef>
                <a:spcPts val="24"/>
              </a:spcBef>
              <a:buFont typeface="Comic Sans MS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Using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threa</a:t>
            </a:r>
            <a:r>
              <a:rPr sz="2800" spc="-10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ening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lo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ks or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gestures</a:t>
            </a:r>
            <a:endParaRPr sz="2800">
              <a:latin typeface="Comic Sans MS"/>
              <a:cs typeface="Comic Sans MS"/>
            </a:endParaRPr>
          </a:p>
          <a:p>
            <a:pPr lvl="1">
              <a:lnSpc>
                <a:spcPts val="600"/>
              </a:lnSpc>
              <a:spcBef>
                <a:spcPts val="47"/>
              </a:spcBef>
              <a:buFont typeface="Comic Sans MS"/>
              <a:buChar char="–"/>
            </a:pPr>
            <a:endParaRPr sz="600"/>
          </a:p>
          <a:p>
            <a:pPr lvl="1">
              <a:lnSpc>
                <a:spcPts val="1000"/>
              </a:lnSpc>
              <a:buFont typeface="Comic Sans MS"/>
              <a:buChar char="–"/>
            </a:pPr>
            <a:endParaRPr sz="1000"/>
          </a:p>
          <a:p>
            <a:pPr lvl="1">
              <a:lnSpc>
                <a:spcPts val="1000"/>
              </a:lnSpc>
              <a:buFont typeface="Comic Sans MS"/>
              <a:buChar char="–"/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dirty="0" smtClean="0">
                <a:latin typeface="Comic Sans MS"/>
                <a:cs typeface="Comic Sans MS"/>
              </a:rPr>
              <a:t>Cyberbully</a:t>
            </a:r>
            <a:r>
              <a:rPr sz="3200" spc="5" dirty="0" smtClean="0">
                <a:latin typeface="Comic Sans MS"/>
                <a:cs typeface="Comic Sans MS"/>
              </a:rPr>
              <a:t>i</a:t>
            </a:r>
            <a:r>
              <a:rPr sz="3200" spc="0" dirty="0" smtClean="0">
                <a:latin typeface="Comic Sans MS"/>
                <a:cs typeface="Comic Sans MS"/>
              </a:rPr>
              <a:t>ng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40"/>
              </a:spcBef>
              <a:buFont typeface="Comic Sans MS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Use 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0" dirty="0" smtClean="0">
                <a:latin typeface="Comic Sans MS"/>
                <a:cs typeface="Comic Sans MS"/>
              </a:rPr>
              <a:t>f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</a:t>
            </a:r>
            <a:r>
              <a:rPr sz="2800" spc="-20" dirty="0" smtClean="0">
                <a:latin typeface="Comic Sans MS"/>
                <a:cs typeface="Comic Sans MS"/>
              </a:rPr>
              <a:t>e in</a:t>
            </a:r>
            <a:r>
              <a:rPr sz="2800" spc="5" dirty="0" smtClean="0">
                <a:latin typeface="Comic Sans MS"/>
                <a:cs typeface="Comic Sans MS"/>
              </a:rPr>
              <a:t>t</a:t>
            </a:r>
            <a:r>
              <a:rPr sz="2800" spc="-15" dirty="0" smtClean="0">
                <a:latin typeface="Comic Sans MS"/>
                <a:cs typeface="Comic Sans MS"/>
              </a:rPr>
              <a:t>er</a:t>
            </a:r>
            <a:r>
              <a:rPr sz="2800" spc="-10" dirty="0" smtClean="0">
                <a:latin typeface="Comic Sans MS"/>
                <a:cs typeface="Comic Sans MS"/>
              </a:rPr>
              <a:t>n</a:t>
            </a:r>
            <a:r>
              <a:rPr sz="2800" spc="-15" dirty="0" smtClean="0">
                <a:latin typeface="Comic Sans MS"/>
                <a:cs typeface="Comic Sans MS"/>
              </a:rPr>
              <a:t>et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or ce</a:t>
            </a:r>
            <a:r>
              <a:rPr sz="2800" spc="-10" dirty="0" smtClean="0">
                <a:latin typeface="Comic Sans MS"/>
                <a:cs typeface="Comic Sans MS"/>
              </a:rPr>
              <a:t>ll </a:t>
            </a:r>
            <a:r>
              <a:rPr sz="2800" spc="-20" dirty="0" smtClean="0">
                <a:latin typeface="Comic Sans MS"/>
                <a:cs typeface="Comic Sans MS"/>
              </a:rPr>
              <a:t>ph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ne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hu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t</a:t>
            </a:r>
            <a:endParaRPr sz="2800">
              <a:latin typeface="Comic Sans MS"/>
              <a:cs typeface="Comic Sans MS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Comic Sans MS"/>
                <a:cs typeface="Comic Sans MS"/>
              </a:rPr>
              <a:t>o</a:t>
            </a:r>
            <a:r>
              <a:rPr sz="2800" spc="-5" dirty="0" smtClean="0">
                <a:latin typeface="Comic Sans MS"/>
                <a:cs typeface="Comic Sans MS"/>
              </a:rPr>
              <a:t>t</a:t>
            </a:r>
            <a:r>
              <a:rPr sz="2800" spc="-20" dirty="0" smtClean="0">
                <a:latin typeface="Comic Sans MS"/>
                <a:cs typeface="Comic Sans MS"/>
              </a:rPr>
              <a:t>h</a:t>
            </a:r>
            <a:r>
              <a:rPr sz="2800" spc="-15" dirty="0" smtClean="0">
                <a:latin typeface="Comic Sans MS"/>
                <a:cs typeface="Comic Sans MS"/>
              </a:rPr>
              <a:t>er</a:t>
            </a:r>
            <a:r>
              <a:rPr sz="2800" spc="-5" dirty="0" smtClean="0">
                <a:latin typeface="Comic Sans MS"/>
                <a:cs typeface="Comic Sans MS"/>
              </a:rPr>
              <a:t> p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p</a:t>
            </a:r>
            <a:r>
              <a:rPr sz="2800" spc="-5" dirty="0" smtClean="0">
                <a:latin typeface="Comic Sans MS"/>
                <a:cs typeface="Comic Sans MS"/>
              </a:rPr>
              <a:t>l</a:t>
            </a:r>
            <a:r>
              <a:rPr sz="2800" spc="-15" dirty="0" smtClean="0">
                <a:latin typeface="Comic Sans MS"/>
                <a:cs typeface="Comic Sans MS"/>
              </a:rPr>
              <a:t>e’s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feeli</a:t>
            </a:r>
            <a:r>
              <a:rPr sz="2800" spc="-10" dirty="0" smtClean="0">
                <a:latin typeface="Comic Sans MS"/>
                <a:cs typeface="Comic Sans MS"/>
              </a:rPr>
              <a:t>n</a:t>
            </a:r>
            <a:r>
              <a:rPr sz="2800" spc="-15" dirty="0" smtClean="0">
                <a:latin typeface="Comic Sans MS"/>
                <a:cs typeface="Comic Sans MS"/>
              </a:rPr>
              <a:t>gs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560" rIns="0" bIns="0" rtlCol="0">
            <a:noAutofit/>
          </a:bodyPr>
          <a:lstStyle/>
          <a:p>
            <a:pPr marL="655955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Consequences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17</a:t>
            </a:fld>
            <a:endParaRPr sz="1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31315"/>
            <a:ext cx="6920230" cy="3807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M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eti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g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Mrs.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lang="en-US" sz="2400" spc="0" dirty="0" smtClean="0">
                <a:latin typeface="Comic Sans MS"/>
                <a:cs typeface="Comic Sans MS"/>
              </a:rPr>
              <a:t>Hazen or Mr. Gabrus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 dirty="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one </a:t>
            </a:r>
            <a:r>
              <a:rPr sz="2400" spc="-10" dirty="0" smtClean="0">
                <a:latin typeface="Comic Sans MS"/>
                <a:cs typeface="Comic Sans MS"/>
              </a:rPr>
              <a:t>call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ome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 dirty="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25" dirty="0" smtClean="0">
                <a:latin typeface="Comic Sans MS"/>
                <a:cs typeface="Comic Sans MS"/>
              </a:rPr>
              <a:t>M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tin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par</a:t>
            </a:r>
            <a:r>
              <a:rPr sz="2400" spc="-10" smtClean="0">
                <a:latin typeface="Comic Sans MS"/>
                <a:cs typeface="Comic Sans MS"/>
              </a:rPr>
              <a:t>e</a:t>
            </a:r>
            <a:r>
              <a:rPr sz="2400" spc="0" smtClean="0">
                <a:latin typeface="Comic Sans MS"/>
                <a:cs typeface="Comic Sans MS"/>
              </a:rPr>
              <a:t>nt</a:t>
            </a:r>
            <a:r>
              <a:rPr sz="2400" spc="-15" smtClean="0">
                <a:latin typeface="Comic Sans MS"/>
                <a:cs typeface="Comic Sans MS"/>
              </a:rPr>
              <a:t>s</a:t>
            </a:r>
            <a:r>
              <a:rPr lang="en-US" sz="2400" spc="-5" smtClean="0">
                <a:latin typeface="Comic Sans MS"/>
                <a:cs typeface="Comic Sans MS"/>
              </a:rPr>
              <a:t>, </a:t>
            </a:r>
            <a:r>
              <a:rPr sz="2400" spc="-15" smtClean="0">
                <a:latin typeface="Comic Sans MS"/>
                <a:cs typeface="Comic Sans MS"/>
              </a:rPr>
              <a:t>M</a:t>
            </a:r>
            <a:r>
              <a:rPr sz="2400" spc="0" smtClean="0">
                <a:latin typeface="Comic Sans MS"/>
                <a:cs typeface="Comic Sans MS"/>
              </a:rPr>
              <a:t>rs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spc="-20" dirty="0" smtClean="0">
                <a:latin typeface="Comic Sans MS"/>
                <a:cs typeface="Comic Sans MS"/>
              </a:rPr>
              <a:t>Hazen and </a:t>
            </a:r>
          </a:p>
          <a:p>
            <a:pPr marL="12065">
              <a:lnSpc>
                <a:spcPct val="100000"/>
              </a:lnSpc>
              <a:tabLst>
                <a:tab pos="355600" algn="l"/>
              </a:tabLst>
            </a:pPr>
            <a:r>
              <a:rPr lang="en-US" sz="2400" spc="-20" dirty="0">
                <a:latin typeface="Comic Sans MS"/>
                <a:cs typeface="Comic Sans MS"/>
              </a:rPr>
              <a:t>	</a:t>
            </a:r>
            <a:r>
              <a:rPr lang="en-US" sz="2400" spc="-20" dirty="0" smtClean="0">
                <a:latin typeface="Comic Sans MS"/>
                <a:cs typeface="Comic Sans MS"/>
              </a:rPr>
              <a:t>Mr. </a:t>
            </a:r>
            <a:r>
              <a:rPr lang="en-US" sz="2400" spc="-20" dirty="0">
                <a:latin typeface="Comic Sans MS"/>
                <a:cs typeface="Comic Sans MS"/>
              </a:rPr>
              <a:t>G</a:t>
            </a:r>
            <a:r>
              <a:rPr lang="en-US" sz="2400" spc="-20" dirty="0" smtClean="0">
                <a:latin typeface="Comic Sans MS"/>
                <a:cs typeface="Comic Sans MS"/>
              </a:rPr>
              <a:t>abrus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 dirty="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Loss 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re</a:t>
            </a:r>
            <a:r>
              <a:rPr sz="2400" spc="-10" dirty="0" smtClean="0">
                <a:latin typeface="Comic Sans MS"/>
                <a:cs typeface="Comic Sans MS"/>
              </a:rPr>
              <a:t>ce</a:t>
            </a:r>
            <a:r>
              <a:rPr sz="2400" spc="-15" dirty="0" smtClean="0">
                <a:latin typeface="Comic Sans MS"/>
                <a:cs typeface="Comic Sans MS"/>
              </a:rPr>
              <a:t>ss</a:t>
            </a:r>
            <a:r>
              <a:rPr sz="2400" spc="-3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time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 dirty="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R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moval 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-20" dirty="0" smtClean="0">
                <a:latin typeface="Comic Sans MS"/>
                <a:cs typeface="Comic Sans MS"/>
              </a:rPr>
              <a:t>om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5" dirty="0" smtClean="0">
                <a:latin typeface="Comic Sans MS"/>
                <a:cs typeface="Comic Sans MS"/>
              </a:rPr>
              <a:t>l</a:t>
            </a:r>
            <a:r>
              <a:rPr sz="2400" spc="-15" dirty="0" smtClean="0">
                <a:latin typeface="Comic Sans MS"/>
                <a:cs typeface="Comic Sans MS"/>
              </a:rPr>
              <a:t>as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room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9"/>
              </a:spcBef>
              <a:buFont typeface="Comic Sans MS"/>
              <a:buChar char="•"/>
            </a:pPr>
            <a:endParaRPr sz="550" dirty="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R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pla</a:t>
            </a:r>
            <a:r>
              <a:rPr sz="2400" spc="-10" dirty="0" smtClean="0">
                <a:latin typeface="Comic Sans MS"/>
                <a:cs typeface="Comic Sans MS"/>
              </a:rPr>
              <a:t>c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dam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pro</a:t>
            </a:r>
            <a:r>
              <a:rPr sz="2400" spc="-10" dirty="0" smtClean="0">
                <a:latin typeface="Comic Sans MS"/>
                <a:cs typeface="Comic Sans MS"/>
              </a:rPr>
              <a:t>pe</a:t>
            </a:r>
            <a:r>
              <a:rPr sz="2400" spc="0" dirty="0" smtClean="0">
                <a:latin typeface="Comic Sans MS"/>
                <a:cs typeface="Comic Sans MS"/>
              </a:rPr>
              <a:t>rty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 dirty="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Bus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seat reassignm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nt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Comic Sans MS"/>
              <a:buChar char="•"/>
            </a:pPr>
            <a:endParaRPr sz="550" dirty="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400" dirty="0" smtClean="0">
                <a:latin typeface="Comic Sans MS"/>
                <a:cs typeface="Comic Sans MS"/>
              </a:rPr>
              <a:t>R</a:t>
            </a:r>
            <a:r>
              <a:rPr sz="2400" spc="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moval 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5" dirty="0" smtClean="0">
                <a:latin typeface="Comic Sans MS"/>
                <a:cs typeface="Comic Sans MS"/>
              </a:rPr>
              <a:t>r</a:t>
            </a:r>
            <a:r>
              <a:rPr sz="2400" spc="-20" dirty="0" smtClean="0">
                <a:latin typeface="Comic Sans MS"/>
                <a:cs typeface="Comic Sans MS"/>
              </a:rPr>
              <a:t>om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us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710946"/>
            <a:ext cx="6819900" cy="3794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985" marR="240029" indent="0" algn="ctr">
              <a:lnSpc>
                <a:spcPct val="100000"/>
              </a:lnSpc>
            </a:pPr>
            <a:r>
              <a:rPr sz="3200" dirty="0" smtClean="0">
                <a:latin typeface="Comic Sans MS"/>
                <a:cs typeface="Comic Sans MS"/>
              </a:rPr>
              <a:t>If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so</a:t>
            </a:r>
            <a:r>
              <a:rPr sz="3200" spc="-15" dirty="0" smtClean="0">
                <a:latin typeface="Comic Sans MS"/>
                <a:cs typeface="Comic Sans MS"/>
              </a:rPr>
              <a:t>m</a:t>
            </a:r>
            <a:r>
              <a:rPr sz="3200" spc="0" dirty="0" smtClean="0">
                <a:latin typeface="Comic Sans MS"/>
                <a:cs typeface="Comic Sans MS"/>
              </a:rPr>
              <a:t>eone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is being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5" dirty="0" smtClean="0">
                <a:latin typeface="Comic Sans MS"/>
                <a:cs typeface="Comic Sans MS"/>
              </a:rPr>
              <a:t>u</a:t>
            </a:r>
            <a:r>
              <a:rPr sz="3200" spc="0" dirty="0" smtClean="0">
                <a:latin typeface="Comic Sans MS"/>
                <a:cs typeface="Comic Sans MS"/>
              </a:rPr>
              <a:t>nkind</a:t>
            </a:r>
            <a:r>
              <a:rPr sz="3200" spc="-2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to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you, what can you do?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ts val="1300"/>
              </a:lnSpc>
              <a:spcBef>
                <a:spcPts val="23"/>
              </a:spcBef>
            </a:pPr>
            <a:endParaRPr sz="1300" dirty="0"/>
          </a:p>
          <a:p>
            <a:pPr marL="355600" indent="-343535" algn="ctr">
              <a:lnSpc>
                <a:spcPct val="100000"/>
              </a:lnSpc>
              <a:buFont typeface="Comic Sans MS"/>
              <a:buChar char="•"/>
              <a:tabLst>
                <a:tab pos="342900" algn="l"/>
              </a:tabLst>
            </a:pPr>
            <a:r>
              <a:rPr sz="3200" dirty="0" smtClean="0">
                <a:latin typeface="Comic Sans MS"/>
                <a:cs typeface="Comic Sans MS"/>
              </a:rPr>
              <a:t>Tell the person,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in</a:t>
            </a:r>
            <a:r>
              <a:rPr sz="3200" spc="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a firm voice,</a:t>
            </a:r>
            <a:r>
              <a:rPr sz="3200" spc="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to</a:t>
            </a:r>
            <a:endParaRPr sz="32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Comic Sans MS"/>
                <a:cs typeface="Comic Sans MS"/>
              </a:rPr>
              <a:t>stop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 dirty="0"/>
          </a:p>
          <a:p>
            <a:pPr marL="355600" marR="85090" indent="-343535" algn="ctr">
              <a:lnSpc>
                <a:spcPct val="100000"/>
              </a:lnSpc>
              <a:buFont typeface="Comic Sans MS"/>
              <a:buChar char="•"/>
              <a:tabLst>
                <a:tab pos="342900" algn="l"/>
              </a:tabLst>
            </a:pPr>
            <a:r>
              <a:rPr sz="3200" dirty="0" smtClean="0">
                <a:latin typeface="Comic Sans MS"/>
                <a:cs typeface="Comic Sans MS"/>
              </a:rPr>
              <a:t>Stay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calm,</a:t>
            </a:r>
            <a:r>
              <a:rPr sz="3200" spc="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t</a:t>
            </a:r>
            <a:r>
              <a:rPr sz="3200" spc="10" dirty="0" smtClean="0">
                <a:latin typeface="Comic Sans MS"/>
                <a:cs typeface="Comic Sans MS"/>
              </a:rPr>
              <a:t>a</a:t>
            </a:r>
            <a:r>
              <a:rPr sz="3200" spc="0" dirty="0" smtClean="0">
                <a:latin typeface="Comic Sans MS"/>
                <a:cs typeface="Comic Sans MS"/>
              </a:rPr>
              <a:t>ke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deep b</a:t>
            </a:r>
            <a:r>
              <a:rPr sz="3200" spc="-15" dirty="0" smtClean="0">
                <a:latin typeface="Comic Sans MS"/>
                <a:cs typeface="Comic Sans MS"/>
              </a:rPr>
              <a:t>r</a:t>
            </a:r>
            <a:r>
              <a:rPr sz="3200" spc="0" dirty="0" smtClean="0">
                <a:latin typeface="Comic Sans MS"/>
                <a:cs typeface="Comic Sans MS"/>
              </a:rPr>
              <a:t>eaths</a:t>
            </a:r>
            <a:r>
              <a:rPr sz="3200" spc="2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a</a:t>
            </a:r>
            <a:r>
              <a:rPr sz="3200" spc="5" dirty="0" smtClean="0">
                <a:latin typeface="Comic Sans MS"/>
                <a:cs typeface="Comic Sans MS"/>
              </a:rPr>
              <a:t>n</a:t>
            </a:r>
            <a:r>
              <a:rPr sz="3200" spc="0" dirty="0" smtClean="0">
                <a:latin typeface="Comic Sans MS"/>
                <a:cs typeface="Comic Sans MS"/>
              </a:rPr>
              <a:t>d</a:t>
            </a:r>
            <a:endParaRPr sz="32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Comic Sans MS"/>
                <a:cs typeface="Comic Sans MS"/>
              </a:rPr>
              <a:t>w</a:t>
            </a:r>
            <a:r>
              <a:rPr sz="3200" spc="10" dirty="0" smtClean="0">
                <a:latin typeface="Comic Sans MS"/>
                <a:cs typeface="Comic Sans MS"/>
              </a:rPr>
              <a:t>a</a:t>
            </a:r>
            <a:r>
              <a:rPr sz="3200" spc="0" dirty="0" smtClean="0">
                <a:latin typeface="Comic Sans MS"/>
                <a:cs typeface="Comic Sans MS"/>
              </a:rPr>
              <a:t>lk aw</a:t>
            </a:r>
            <a:r>
              <a:rPr sz="3200" spc="10" dirty="0" smtClean="0">
                <a:latin typeface="Comic Sans MS"/>
                <a:cs typeface="Comic Sans MS"/>
              </a:rPr>
              <a:t>a</a:t>
            </a:r>
            <a:r>
              <a:rPr sz="3200" spc="0" dirty="0" smtClean="0">
                <a:latin typeface="Comic Sans MS"/>
                <a:cs typeface="Comic Sans MS"/>
              </a:rPr>
              <a:t>y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 dirty="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dirty="0" smtClean="0">
                <a:latin typeface="Comic Sans MS"/>
                <a:cs typeface="Comic Sans MS"/>
              </a:rPr>
              <a:t>Ask </a:t>
            </a:r>
            <a:r>
              <a:rPr sz="3200" spc="10" dirty="0" smtClean="0">
                <a:latin typeface="Comic Sans MS"/>
                <a:cs typeface="Comic Sans MS"/>
              </a:rPr>
              <a:t>a</a:t>
            </a:r>
            <a:r>
              <a:rPr sz="3200" spc="0" dirty="0" smtClean="0">
                <a:latin typeface="Comic Sans MS"/>
                <a:cs typeface="Comic Sans MS"/>
              </a:rPr>
              <a:t>n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a</a:t>
            </a:r>
            <a:r>
              <a:rPr sz="3200" spc="5" dirty="0" smtClean="0">
                <a:latin typeface="Comic Sans MS"/>
                <a:cs typeface="Comic Sans MS"/>
              </a:rPr>
              <a:t>d</a:t>
            </a:r>
            <a:r>
              <a:rPr sz="3200" spc="0" dirty="0" smtClean="0">
                <a:latin typeface="Comic Sans MS"/>
                <a:cs typeface="Comic Sans MS"/>
              </a:rPr>
              <a:t>ult</a:t>
            </a:r>
            <a:r>
              <a:rPr sz="3200" spc="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for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help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02497" y="6287008"/>
            <a:ext cx="241935" cy="227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 smtClean="0">
                <a:latin typeface="Comic Sans MS"/>
                <a:cs typeface="Comic Sans MS"/>
              </a:rPr>
              <a:t>20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Bystanders</a:t>
            </a:r>
            <a:r>
              <a:rPr sz="4400" spc="-50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Can</a:t>
            </a:r>
            <a:r>
              <a:rPr sz="4400" spc="-10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Be</a:t>
            </a:r>
            <a:endParaRPr sz="4400">
              <a:latin typeface="Comic Sans MS"/>
              <a:cs typeface="Comic Sans MS"/>
            </a:endParaRPr>
          </a:p>
          <a:p>
            <a:pPr marR="635" algn="ctr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Upstanders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19</a:t>
            </a:fld>
            <a:endParaRPr sz="1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854327"/>
            <a:ext cx="7251065" cy="4394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dirty="0" smtClean="0">
                <a:latin typeface="Comic Sans MS"/>
                <a:cs typeface="Comic Sans MS"/>
              </a:rPr>
              <a:t>Tell the person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who is</a:t>
            </a:r>
            <a:r>
              <a:rPr sz="3200" spc="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bullyi</a:t>
            </a:r>
            <a:r>
              <a:rPr sz="3200" spc="5" dirty="0" smtClean="0">
                <a:latin typeface="Comic Sans MS"/>
                <a:cs typeface="Comic Sans MS"/>
              </a:rPr>
              <a:t>n</a:t>
            </a:r>
            <a:r>
              <a:rPr sz="3200" spc="0" dirty="0" smtClean="0">
                <a:latin typeface="Comic Sans MS"/>
                <a:cs typeface="Comic Sans MS"/>
              </a:rPr>
              <a:t>g to</a:t>
            </a:r>
            <a:endParaRPr sz="32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Comic Sans MS"/>
                <a:cs typeface="Comic Sans MS"/>
              </a:rPr>
              <a:t>stop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 dirty="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dirty="0" smtClean="0">
                <a:latin typeface="Comic Sans MS"/>
                <a:cs typeface="Comic Sans MS"/>
              </a:rPr>
              <a:t>Band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together</a:t>
            </a:r>
            <a:r>
              <a:rPr sz="3200" spc="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as a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group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Comic Sans MS"/>
              <a:buChar char="•"/>
            </a:pPr>
            <a:endParaRPr sz="750" dirty="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dirty="0" smtClean="0">
                <a:latin typeface="Comic Sans MS"/>
                <a:cs typeface="Comic Sans MS"/>
              </a:rPr>
              <a:t>Avoid</a:t>
            </a:r>
            <a:r>
              <a:rPr sz="3200" spc="5" dirty="0" smtClean="0">
                <a:latin typeface="Comic Sans MS"/>
                <a:cs typeface="Comic Sans MS"/>
              </a:rPr>
              <a:t> j</a:t>
            </a:r>
            <a:r>
              <a:rPr sz="3200" spc="0" dirty="0" smtClean="0">
                <a:latin typeface="Comic Sans MS"/>
                <a:cs typeface="Comic Sans MS"/>
              </a:rPr>
              <a:t>oin</a:t>
            </a:r>
            <a:r>
              <a:rPr sz="3200" spc="5" dirty="0" smtClean="0">
                <a:latin typeface="Comic Sans MS"/>
                <a:cs typeface="Comic Sans MS"/>
              </a:rPr>
              <a:t>i</a:t>
            </a:r>
            <a:r>
              <a:rPr sz="3200" spc="0" dirty="0" smtClean="0">
                <a:latin typeface="Comic Sans MS"/>
                <a:cs typeface="Comic Sans MS"/>
              </a:rPr>
              <a:t>ng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in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21"/>
              </a:spcBef>
              <a:buFont typeface="Comic Sans MS"/>
              <a:buChar char="•"/>
            </a:pPr>
            <a:endParaRPr sz="750" dirty="0"/>
          </a:p>
          <a:p>
            <a:pPr marL="355600" marR="127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dirty="0" smtClean="0">
                <a:latin typeface="Comic Sans MS"/>
                <a:cs typeface="Comic Sans MS"/>
              </a:rPr>
              <a:t>Re</a:t>
            </a:r>
            <a:r>
              <a:rPr sz="3200" spc="5" dirty="0" smtClean="0">
                <a:latin typeface="Comic Sans MS"/>
                <a:cs typeface="Comic Sans MS"/>
              </a:rPr>
              <a:t>a</a:t>
            </a:r>
            <a:r>
              <a:rPr sz="3200" spc="0" dirty="0" smtClean="0">
                <a:latin typeface="Comic Sans MS"/>
                <a:cs typeface="Comic Sans MS"/>
              </a:rPr>
              <a:t>ch out</a:t>
            </a:r>
            <a:r>
              <a:rPr sz="3200" spc="1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to</a:t>
            </a:r>
            <a:r>
              <a:rPr sz="3200" spc="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st</a:t>
            </a:r>
            <a:r>
              <a:rPr sz="3200" spc="5" dirty="0" smtClean="0">
                <a:latin typeface="Comic Sans MS"/>
                <a:cs typeface="Comic Sans MS"/>
              </a:rPr>
              <a:t>u</a:t>
            </a:r>
            <a:r>
              <a:rPr sz="3200" spc="0" dirty="0" smtClean="0">
                <a:latin typeface="Comic Sans MS"/>
                <a:cs typeface="Comic Sans MS"/>
              </a:rPr>
              <a:t>dents who </a:t>
            </a:r>
            <a:r>
              <a:rPr sz="3200" spc="10" dirty="0" smtClean="0">
                <a:latin typeface="Comic Sans MS"/>
                <a:cs typeface="Comic Sans MS"/>
              </a:rPr>
              <a:t>a</a:t>
            </a:r>
            <a:r>
              <a:rPr sz="3200" spc="0" dirty="0" smtClean="0">
                <a:latin typeface="Comic Sans MS"/>
                <a:cs typeface="Comic Sans MS"/>
              </a:rPr>
              <a:t>re a</a:t>
            </a:r>
            <a:r>
              <a:rPr sz="3200" spc="5" dirty="0" smtClean="0">
                <a:latin typeface="Comic Sans MS"/>
                <a:cs typeface="Comic Sans MS"/>
              </a:rPr>
              <a:t>l</a:t>
            </a:r>
            <a:r>
              <a:rPr sz="3200" spc="0" dirty="0" smtClean="0">
                <a:latin typeface="Comic Sans MS"/>
                <a:cs typeface="Comic Sans MS"/>
              </a:rPr>
              <a:t>one a</a:t>
            </a:r>
            <a:r>
              <a:rPr sz="3200" spc="5" dirty="0" smtClean="0">
                <a:latin typeface="Comic Sans MS"/>
                <a:cs typeface="Comic Sans MS"/>
              </a:rPr>
              <a:t>n</a:t>
            </a:r>
            <a:r>
              <a:rPr sz="3200" spc="0" dirty="0" smtClean="0">
                <a:latin typeface="Comic Sans MS"/>
                <a:cs typeface="Comic Sans MS"/>
              </a:rPr>
              <a:t>d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help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Comic Sans MS"/>
              <a:buChar char="•"/>
            </a:pPr>
            <a:endParaRPr sz="750" dirty="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3200" dirty="0" smtClean="0">
                <a:latin typeface="Comic Sans MS"/>
                <a:cs typeface="Comic Sans MS"/>
              </a:rPr>
              <a:t>Ask </a:t>
            </a:r>
            <a:r>
              <a:rPr sz="3200" spc="10" dirty="0" smtClean="0">
                <a:latin typeface="Comic Sans MS"/>
                <a:cs typeface="Comic Sans MS"/>
              </a:rPr>
              <a:t>a</a:t>
            </a:r>
            <a:r>
              <a:rPr sz="3200" spc="0" dirty="0" smtClean="0">
                <a:latin typeface="Comic Sans MS"/>
                <a:cs typeface="Comic Sans MS"/>
              </a:rPr>
              <a:t>n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a</a:t>
            </a:r>
            <a:r>
              <a:rPr sz="3200" spc="5" dirty="0" smtClean="0">
                <a:latin typeface="Comic Sans MS"/>
                <a:cs typeface="Comic Sans MS"/>
              </a:rPr>
              <a:t>d</a:t>
            </a:r>
            <a:r>
              <a:rPr sz="3200" spc="0" dirty="0" smtClean="0">
                <a:latin typeface="Comic Sans MS"/>
                <a:cs typeface="Comic Sans MS"/>
              </a:rPr>
              <a:t>ult</a:t>
            </a:r>
            <a:r>
              <a:rPr sz="3200" spc="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for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help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9"/>
              </a:spcBef>
              <a:buFont typeface="Comic Sans MS"/>
              <a:buChar char="•"/>
            </a:pPr>
            <a:endParaRPr sz="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5945" y="337565"/>
            <a:ext cx="5161280" cy="1359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Welcome</a:t>
            </a:r>
            <a:r>
              <a:rPr sz="4400" spc="-4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to the</a:t>
            </a:r>
            <a:endParaRPr sz="4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Harbor</a:t>
            </a:r>
            <a:r>
              <a:rPr sz="4400" spc="-2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Hill</a:t>
            </a:r>
            <a:r>
              <a:rPr sz="4400" spc="-3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School</a:t>
            </a:r>
            <a:r>
              <a:rPr sz="4400" spc="-30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!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2</a:t>
            </a:fld>
            <a:endParaRPr sz="1400">
              <a:latin typeface="Comic Sans MS"/>
              <a:cs typeface="Comic Sans MS"/>
            </a:endParaRPr>
          </a:p>
        </p:txBody>
      </p:sp>
      <p:pic>
        <p:nvPicPr>
          <p:cNvPr id="1026" name="Picture 2" descr="6c2cdb1e-dc37-41a6-bced-7dac40d63f0e@roslyn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85" y="1835727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-420229"/>
            <a:ext cx="5763005" cy="1346356"/>
          </a:xfrm>
          <a:prstGeom prst="rect">
            <a:avLst/>
          </a:prstGeom>
        </p:spPr>
        <p:txBody>
          <a:bodyPr vert="horz" wrap="square" lIns="0" tIns="670560" rIns="0" bIns="0" rtlCol="0">
            <a:noAutofit/>
          </a:bodyPr>
          <a:lstStyle/>
          <a:p>
            <a:pPr marL="831215" algn="ctr">
              <a:lnSpc>
                <a:spcPct val="100000"/>
              </a:lnSpc>
            </a:pPr>
            <a:r>
              <a:rPr lang="en-US" sz="4400" dirty="0" smtClean="0">
                <a:latin typeface="Comic Sans MS"/>
                <a:cs typeface="Comic Sans MS"/>
              </a:rPr>
              <a:t>The No Place For Hate Pledge</a:t>
            </a:r>
            <a:endParaRPr sz="4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20</a:t>
            </a:fld>
            <a:endParaRPr sz="1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861946"/>
            <a:ext cx="6837680" cy="3477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lnSpc>
                <a:spcPct val="100000"/>
              </a:lnSpc>
              <a:tabLst>
                <a:tab pos="355600" algn="l"/>
              </a:tabLst>
            </a:pPr>
            <a:endParaRPr lang="en-US" sz="2000" dirty="0" smtClean="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Comic Sans MS"/>
              <a:buChar char="•"/>
              <a:tabLst>
                <a:tab pos="355600" algn="l"/>
              </a:tabLst>
            </a:pPr>
            <a:endParaRPr sz="2000" dirty="0">
              <a:latin typeface="Comic Sans MS"/>
              <a:cs typeface="Comic Sans M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172629"/>
              </p:ext>
            </p:extLst>
          </p:nvPr>
        </p:nvGraphicFramePr>
        <p:xfrm>
          <a:off x="2722403" y="1686852"/>
          <a:ext cx="3699192" cy="543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8800871" imgH="12915696" progId="Acrobat.Document.11">
                  <p:embed/>
                </p:oleObj>
              </mc:Choice>
              <mc:Fallback>
                <p:oleObj name="Acrobat Document" r:id="rId3" imgW="8800871" imgH="1291569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2403" y="1686852"/>
                        <a:ext cx="3699192" cy="5430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4178" y="1008126"/>
            <a:ext cx="5793105" cy="688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Harbor</a:t>
            </a:r>
            <a:r>
              <a:rPr sz="4400" spc="-20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Hill</a:t>
            </a:r>
            <a:r>
              <a:rPr sz="4400" spc="-3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stu</a:t>
            </a:r>
            <a:r>
              <a:rPr sz="4400" spc="5" dirty="0" smtClean="0">
                <a:latin typeface="Comic Sans MS"/>
                <a:cs typeface="Comic Sans MS"/>
              </a:rPr>
              <a:t>d</a:t>
            </a:r>
            <a:r>
              <a:rPr sz="4400" spc="0" dirty="0" smtClean="0">
                <a:latin typeface="Comic Sans MS"/>
                <a:cs typeface="Comic Sans MS"/>
              </a:rPr>
              <a:t>ents…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311527"/>
            <a:ext cx="5417820" cy="226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 indent="-610235">
              <a:lnSpc>
                <a:spcPct val="100000"/>
              </a:lnSpc>
              <a:buFont typeface="Comic Sans MS"/>
              <a:buChar char="•"/>
              <a:tabLst>
                <a:tab pos="622300" algn="l"/>
              </a:tabLst>
            </a:pPr>
            <a:r>
              <a:rPr sz="3200" dirty="0" smtClean="0">
                <a:latin typeface="Comic Sans MS"/>
                <a:cs typeface="Comic Sans MS"/>
              </a:rPr>
              <a:t>Co</a:t>
            </a:r>
            <a:r>
              <a:rPr sz="3200" spc="-10" dirty="0" smtClean="0">
                <a:latin typeface="Comic Sans MS"/>
                <a:cs typeface="Comic Sans MS"/>
              </a:rPr>
              <a:t>m</a:t>
            </a:r>
            <a:r>
              <a:rPr sz="3200" spc="0" dirty="0" smtClean="0">
                <a:latin typeface="Comic Sans MS"/>
                <a:cs typeface="Comic Sans MS"/>
              </a:rPr>
              <a:t>e to</a:t>
            </a:r>
            <a:r>
              <a:rPr sz="3200" spc="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sch</a:t>
            </a:r>
            <a:r>
              <a:rPr sz="3200" spc="-10" dirty="0" smtClean="0">
                <a:latin typeface="Comic Sans MS"/>
                <a:cs typeface="Comic Sans MS"/>
              </a:rPr>
              <a:t>o</a:t>
            </a:r>
            <a:r>
              <a:rPr sz="3200" spc="0" dirty="0" smtClean="0">
                <a:latin typeface="Comic Sans MS"/>
                <a:cs typeface="Comic Sans MS"/>
              </a:rPr>
              <a:t>ol</a:t>
            </a:r>
            <a:r>
              <a:rPr sz="3200" spc="3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every</a:t>
            </a:r>
            <a:r>
              <a:rPr sz="3200" spc="-20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day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 dirty="0"/>
          </a:p>
          <a:p>
            <a:pPr>
              <a:lnSpc>
                <a:spcPts val="1300"/>
              </a:lnSpc>
              <a:spcBef>
                <a:spcPts val="77"/>
              </a:spcBef>
              <a:buFont typeface="Comic Sans MS"/>
              <a:buChar char="•"/>
            </a:pPr>
            <a:endParaRPr sz="1300" dirty="0"/>
          </a:p>
          <a:p>
            <a:pPr marL="622300" indent="-610235">
              <a:lnSpc>
                <a:spcPct val="100000"/>
              </a:lnSpc>
              <a:buFont typeface="Comic Sans MS"/>
              <a:buChar char="•"/>
              <a:tabLst>
                <a:tab pos="622300" algn="l"/>
              </a:tabLst>
            </a:pPr>
            <a:r>
              <a:rPr sz="3200" dirty="0" smtClean="0">
                <a:latin typeface="Comic Sans MS"/>
                <a:cs typeface="Comic Sans MS"/>
              </a:rPr>
              <a:t>Arrive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on</a:t>
            </a:r>
            <a:r>
              <a:rPr sz="3200" spc="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time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 dirty="0"/>
          </a:p>
          <a:p>
            <a:pPr marL="1416050">
              <a:lnSpc>
                <a:spcPct val="100000"/>
              </a:lnSpc>
            </a:pPr>
            <a:r>
              <a:rPr sz="3200" dirty="0" smtClean="0">
                <a:latin typeface="Comic Sans MS"/>
                <a:cs typeface="Comic Sans MS"/>
              </a:rPr>
              <a:t>8:</a:t>
            </a:r>
            <a:r>
              <a:rPr lang="en-US" sz="3200" dirty="0" smtClean="0">
                <a:latin typeface="Comic Sans MS"/>
                <a:cs typeface="Comic Sans MS"/>
              </a:rPr>
              <a:t>05</a:t>
            </a:r>
            <a:r>
              <a:rPr sz="3200" spc="-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AM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3429000"/>
            <a:ext cx="12954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2874" y="2037995"/>
            <a:ext cx="1855058" cy="1408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3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noAutofit/>
          </a:bodyPr>
          <a:lstStyle/>
          <a:p>
            <a:pPr marL="840105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Be Pr</a:t>
            </a:r>
            <a:r>
              <a:rPr sz="4400" spc="-15" dirty="0" smtClean="0">
                <a:latin typeface="Comic Sans MS"/>
                <a:cs typeface="Comic Sans MS"/>
              </a:rPr>
              <a:t>e</a:t>
            </a:r>
            <a:r>
              <a:rPr sz="4400" spc="0" dirty="0" smtClean="0">
                <a:latin typeface="Comic Sans MS"/>
                <a:cs typeface="Comic Sans MS"/>
              </a:rPr>
              <a:t>pared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5975" y="1474978"/>
            <a:ext cx="4926330" cy="4540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Bring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r</a:t>
            </a:r>
            <a:r>
              <a:rPr sz="2800" spc="-25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ght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supplies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6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Compl</a:t>
            </a:r>
            <a:r>
              <a:rPr sz="2800" spc="-15" dirty="0" smtClean="0">
                <a:latin typeface="Comic Sans MS"/>
                <a:cs typeface="Comic Sans MS"/>
              </a:rPr>
              <a:t>ete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all </a:t>
            </a:r>
            <a:r>
              <a:rPr sz="2800" spc="-15" dirty="0" smtClean="0">
                <a:latin typeface="Comic Sans MS"/>
                <a:cs typeface="Comic Sans MS"/>
              </a:rPr>
              <a:t>cla</a:t>
            </a:r>
            <a:r>
              <a:rPr sz="2800" spc="-25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-35" dirty="0" smtClean="0">
                <a:latin typeface="Comic Sans MS"/>
                <a:cs typeface="Comic Sans MS"/>
              </a:rPr>
              <a:t>w</a:t>
            </a:r>
            <a:r>
              <a:rPr sz="2800" spc="-15" dirty="0" smtClean="0">
                <a:latin typeface="Comic Sans MS"/>
                <a:cs typeface="Comic Sans MS"/>
              </a:rPr>
              <a:t>ork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6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Compl</a:t>
            </a:r>
            <a:r>
              <a:rPr sz="2800" spc="-15" dirty="0" smtClean="0">
                <a:latin typeface="Comic Sans MS"/>
                <a:cs typeface="Comic Sans MS"/>
              </a:rPr>
              <a:t>ete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all </a:t>
            </a:r>
            <a:r>
              <a:rPr sz="2800" spc="-20" dirty="0" smtClean="0">
                <a:latin typeface="Comic Sans MS"/>
                <a:cs typeface="Comic Sans MS"/>
              </a:rPr>
              <a:t>homework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6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Hand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Comic Sans MS"/>
                <a:cs typeface="Comic Sans MS"/>
              </a:rPr>
              <a:t>ojects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on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time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00"/>
              </a:lnSpc>
              <a:spcBef>
                <a:spcPts val="6"/>
              </a:spcBef>
              <a:buFont typeface="Comic Sans MS"/>
              <a:buChar char="•"/>
            </a:pPr>
            <a:endParaRPr sz="7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Bring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truments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school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2590" y="2447105"/>
            <a:ext cx="2293162" cy="2129955"/>
          </a:xfrm>
          <a:custGeom>
            <a:avLst/>
            <a:gdLst/>
            <a:ahLst/>
            <a:cxnLst/>
            <a:rect l="l" t="t" r="r" b="b"/>
            <a:pathLst>
              <a:path w="2293162" h="2129955">
                <a:moveTo>
                  <a:pt x="2293162" y="1957293"/>
                </a:moveTo>
                <a:lnTo>
                  <a:pt x="783680" y="1957293"/>
                </a:lnTo>
                <a:lnTo>
                  <a:pt x="812704" y="1958581"/>
                </a:lnTo>
                <a:lnTo>
                  <a:pt x="874898" y="1963736"/>
                </a:lnTo>
                <a:lnTo>
                  <a:pt x="1015889" y="1983064"/>
                </a:lnTo>
                <a:lnTo>
                  <a:pt x="1130601" y="2002391"/>
                </a:lnTo>
                <a:lnTo>
                  <a:pt x="1170682" y="2010122"/>
                </a:lnTo>
                <a:lnTo>
                  <a:pt x="1201087" y="2016565"/>
                </a:lnTo>
                <a:lnTo>
                  <a:pt x="1232875" y="2021719"/>
                </a:lnTo>
                <a:lnTo>
                  <a:pt x="1328258" y="2041047"/>
                </a:lnTo>
                <a:lnTo>
                  <a:pt x="1360046" y="2046202"/>
                </a:lnTo>
                <a:lnTo>
                  <a:pt x="1454027" y="2065530"/>
                </a:lnTo>
                <a:lnTo>
                  <a:pt x="1485815" y="2070683"/>
                </a:lnTo>
                <a:lnTo>
                  <a:pt x="1517603" y="2077126"/>
                </a:lnTo>
                <a:lnTo>
                  <a:pt x="1671033" y="2102896"/>
                </a:lnTo>
                <a:lnTo>
                  <a:pt x="1706967" y="2108051"/>
                </a:lnTo>
                <a:lnTo>
                  <a:pt x="1723552" y="2110628"/>
                </a:lnTo>
                <a:lnTo>
                  <a:pt x="1741519" y="2113205"/>
                </a:lnTo>
                <a:lnTo>
                  <a:pt x="1774689" y="2118359"/>
                </a:lnTo>
                <a:lnTo>
                  <a:pt x="1791274" y="2119647"/>
                </a:lnTo>
                <a:lnTo>
                  <a:pt x="1807859" y="2122224"/>
                </a:lnTo>
                <a:lnTo>
                  <a:pt x="1886637" y="2128667"/>
                </a:lnTo>
                <a:lnTo>
                  <a:pt x="1901840" y="2128667"/>
                </a:lnTo>
                <a:lnTo>
                  <a:pt x="1917043" y="2129955"/>
                </a:lnTo>
                <a:lnTo>
                  <a:pt x="1984861" y="2129955"/>
                </a:lnTo>
                <a:lnTo>
                  <a:pt x="2010967" y="2127379"/>
                </a:lnTo>
                <a:lnTo>
                  <a:pt x="2056652" y="2122224"/>
                </a:lnTo>
                <a:lnTo>
                  <a:pt x="2096771" y="2110628"/>
                </a:lnTo>
                <a:lnTo>
                  <a:pt x="2139577" y="2091299"/>
                </a:lnTo>
                <a:lnTo>
                  <a:pt x="2207337" y="2046202"/>
                </a:lnTo>
                <a:lnTo>
                  <a:pt x="2245920" y="2012699"/>
                </a:lnTo>
                <a:lnTo>
                  <a:pt x="2279128" y="1975333"/>
                </a:lnTo>
                <a:lnTo>
                  <a:pt x="2293162" y="1957293"/>
                </a:lnTo>
                <a:close/>
              </a:path>
              <a:path w="2293162" h="2129955">
                <a:moveTo>
                  <a:pt x="551472" y="0"/>
                </a:moveTo>
                <a:lnTo>
                  <a:pt x="501717" y="0"/>
                </a:lnTo>
                <a:lnTo>
                  <a:pt x="485132" y="1250"/>
                </a:lnTo>
                <a:lnTo>
                  <a:pt x="469929" y="2680"/>
                </a:lnTo>
                <a:lnTo>
                  <a:pt x="454726" y="3931"/>
                </a:lnTo>
                <a:lnTo>
                  <a:pt x="440906" y="6432"/>
                </a:lnTo>
                <a:lnTo>
                  <a:pt x="427085" y="9112"/>
                </a:lnTo>
                <a:lnTo>
                  <a:pt x="399443" y="14115"/>
                </a:lnTo>
                <a:lnTo>
                  <a:pt x="344160" y="30912"/>
                </a:lnTo>
                <a:lnTo>
                  <a:pt x="293023" y="58071"/>
                </a:lnTo>
                <a:lnTo>
                  <a:pt x="251561" y="91485"/>
                </a:lnTo>
                <a:lnTo>
                  <a:pt x="218372" y="130080"/>
                </a:lnTo>
                <a:lnTo>
                  <a:pt x="190738" y="180469"/>
                </a:lnTo>
                <a:lnTo>
                  <a:pt x="171387" y="241042"/>
                </a:lnTo>
                <a:lnTo>
                  <a:pt x="163094" y="301616"/>
                </a:lnTo>
                <a:lnTo>
                  <a:pt x="161712" y="328597"/>
                </a:lnTo>
                <a:lnTo>
                  <a:pt x="163094" y="355649"/>
                </a:lnTo>
                <a:lnTo>
                  <a:pt x="164476" y="378842"/>
                </a:lnTo>
                <a:lnTo>
                  <a:pt x="170005" y="435538"/>
                </a:lnTo>
                <a:lnTo>
                  <a:pt x="172769" y="499971"/>
                </a:lnTo>
                <a:lnTo>
                  <a:pt x="175533" y="570837"/>
                </a:lnTo>
                <a:lnTo>
                  <a:pt x="175533" y="645562"/>
                </a:lnTo>
                <a:lnTo>
                  <a:pt x="172769" y="752521"/>
                </a:lnTo>
                <a:lnTo>
                  <a:pt x="168623" y="856890"/>
                </a:lnTo>
                <a:lnTo>
                  <a:pt x="163094" y="954826"/>
                </a:lnTo>
                <a:lnTo>
                  <a:pt x="153420" y="1038575"/>
                </a:lnTo>
                <a:lnTo>
                  <a:pt x="146507" y="1078510"/>
                </a:lnTo>
                <a:lnTo>
                  <a:pt x="140979" y="1097844"/>
                </a:lnTo>
                <a:lnTo>
                  <a:pt x="135451" y="1118464"/>
                </a:lnTo>
                <a:lnTo>
                  <a:pt x="128540" y="1139084"/>
                </a:lnTo>
                <a:lnTo>
                  <a:pt x="121630" y="1160990"/>
                </a:lnTo>
                <a:lnTo>
                  <a:pt x="114718" y="1181592"/>
                </a:lnTo>
                <a:lnTo>
                  <a:pt x="106425" y="1203499"/>
                </a:lnTo>
                <a:lnTo>
                  <a:pt x="96751" y="1231856"/>
                </a:lnTo>
                <a:lnTo>
                  <a:pt x="85694" y="1260195"/>
                </a:lnTo>
                <a:lnTo>
                  <a:pt x="76017" y="1288552"/>
                </a:lnTo>
                <a:lnTo>
                  <a:pt x="53904" y="1347821"/>
                </a:lnTo>
                <a:lnTo>
                  <a:pt x="34553" y="1409663"/>
                </a:lnTo>
                <a:lnTo>
                  <a:pt x="26261" y="1441879"/>
                </a:lnTo>
                <a:lnTo>
                  <a:pt x="13821" y="1501148"/>
                </a:lnTo>
                <a:lnTo>
                  <a:pt x="4146" y="1563008"/>
                </a:lnTo>
                <a:lnTo>
                  <a:pt x="0" y="1626137"/>
                </a:lnTo>
                <a:lnTo>
                  <a:pt x="2764" y="1691856"/>
                </a:lnTo>
                <a:lnTo>
                  <a:pt x="15203" y="1747266"/>
                </a:lnTo>
                <a:lnTo>
                  <a:pt x="38699" y="1794938"/>
                </a:lnTo>
                <a:lnTo>
                  <a:pt x="70489" y="1834874"/>
                </a:lnTo>
                <a:lnTo>
                  <a:pt x="93986" y="1855494"/>
                </a:lnTo>
                <a:lnTo>
                  <a:pt x="105043" y="1865804"/>
                </a:lnTo>
                <a:lnTo>
                  <a:pt x="118866" y="1874827"/>
                </a:lnTo>
                <a:lnTo>
                  <a:pt x="131304" y="1883851"/>
                </a:lnTo>
                <a:lnTo>
                  <a:pt x="145125" y="1891570"/>
                </a:lnTo>
                <a:lnTo>
                  <a:pt x="219754" y="1927664"/>
                </a:lnTo>
                <a:lnTo>
                  <a:pt x="286113" y="1949561"/>
                </a:lnTo>
                <a:lnTo>
                  <a:pt x="359363" y="1966313"/>
                </a:lnTo>
                <a:lnTo>
                  <a:pt x="407736" y="1974044"/>
                </a:lnTo>
                <a:lnTo>
                  <a:pt x="456108" y="1979198"/>
                </a:lnTo>
                <a:lnTo>
                  <a:pt x="505863" y="1981774"/>
                </a:lnTo>
                <a:lnTo>
                  <a:pt x="530741" y="1981774"/>
                </a:lnTo>
                <a:lnTo>
                  <a:pt x="602628" y="1977909"/>
                </a:lnTo>
                <a:lnTo>
                  <a:pt x="624741" y="1974044"/>
                </a:lnTo>
                <a:lnTo>
                  <a:pt x="663439" y="1966313"/>
                </a:lnTo>
                <a:lnTo>
                  <a:pt x="684171" y="1962446"/>
                </a:lnTo>
                <a:lnTo>
                  <a:pt x="729779" y="1957293"/>
                </a:lnTo>
                <a:lnTo>
                  <a:pt x="2293162" y="1957293"/>
                </a:lnTo>
                <a:lnTo>
                  <a:pt x="2297172" y="1952138"/>
                </a:lnTo>
                <a:lnTo>
                  <a:pt x="2326157" y="1903166"/>
                </a:lnTo>
                <a:lnTo>
                  <a:pt x="2349576" y="1850348"/>
                </a:lnTo>
                <a:lnTo>
                  <a:pt x="2367620" y="1794938"/>
                </a:lnTo>
                <a:lnTo>
                  <a:pt x="2385664" y="1694429"/>
                </a:lnTo>
                <a:lnTo>
                  <a:pt x="2389695" y="1619704"/>
                </a:lnTo>
                <a:lnTo>
                  <a:pt x="2388351" y="1543675"/>
                </a:lnTo>
                <a:lnTo>
                  <a:pt x="2381441" y="1466359"/>
                </a:lnTo>
                <a:lnTo>
                  <a:pt x="2374530" y="1412254"/>
                </a:lnTo>
                <a:lnTo>
                  <a:pt x="2358022" y="1301435"/>
                </a:lnTo>
                <a:lnTo>
                  <a:pt x="2351112" y="1244739"/>
                </a:lnTo>
                <a:lnTo>
                  <a:pt x="2339978" y="1167423"/>
                </a:lnTo>
                <a:lnTo>
                  <a:pt x="2330380" y="1093984"/>
                </a:lnTo>
                <a:lnTo>
                  <a:pt x="2323470" y="1023118"/>
                </a:lnTo>
                <a:lnTo>
                  <a:pt x="2319247" y="957399"/>
                </a:lnTo>
                <a:lnTo>
                  <a:pt x="2317903" y="899416"/>
                </a:lnTo>
                <a:lnTo>
                  <a:pt x="2321934" y="849153"/>
                </a:lnTo>
                <a:lnTo>
                  <a:pt x="2331724" y="809217"/>
                </a:lnTo>
                <a:lnTo>
                  <a:pt x="2346889" y="782147"/>
                </a:lnTo>
                <a:lnTo>
                  <a:pt x="2380097" y="740925"/>
                </a:lnTo>
                <a:lnTo>
                  <a:pt x="2407738" y="700972"/>
                </a:lnTo>
                <a:lnTo>
                  <a:pt x="2429813" y="662322"/>
                </a:lnTo>
                <a:lnTo>
                  <a:pt x="2449201" y="623673"/>
                </a:lnTo>
                <a:lnTo>
                  <a:pt x="2463022" y="586293"/>
                </a:lnTo>
                <a:lnTo>
                  <a:pt x="2479530" y="516714"/>
                </a:lnTo>
                <a:lnTo>
                  <a:pt x="2482409" y="484498"/>
                </a:lnTo>
                <a:lnTo>
                  <a:pt x="2482409" y="454872"/>
                </a:lnTo>
                <a:lnTo>
                  <a:pt x="2472619" y="400749"/>
                </a:lnTo>
                <a:lnTo>
                  <a:pt x="2453232" y="358222"/>
                </a:lnTo>
                <a:lnTo>
                  <a:pt x="2427126" y="326095"/>
                </a:lnTo>
                <a:lnTo>
                  <a:pt x="2387007" y="302867"/>
                </a:lnTo>
                <a:lnTo>
                  <a:pt x="2344201" y="283569"/>
                </a:lnTo>
                <a:lnTo>
                  <a:pt x="2328845" y="278387"/>
                </a:lnTo>
                <a:lnTo>
                  <a:pt x="2295828" y="265522"/>
                </a:lnTo>
                <a:lnTo>
                  <a:pt x="2277785" y="260340"/>
                </a:lnTo>
                <a:lnTo>
                  <a:pt x="2259741" y="253908"/>
                </a:lnTo>
                <a:lnTo>
                  <a:pt x="2240545" y="247475"/>
                </a:lnTo>
                <a:lnTo>
                  <a:pt x="2221158" y="242293"/>
                </a:lnTo>
                <a:lnTo>
                  <a:pt x="2200427" y="237111"/>
                </a:lnTo>
                <a:lnTo>
                  <a:pt x="2179695" y="230679"/>
                </a:lnTo>
                <a:lnTo>
                  <a:pt x="2158964" y="225497"/>
                </a:lnTo>
                <a:lnTo>
                  <a:pt x="2136889" y="220315"/>
                </a:lnTo>
                <a:lnTo>
                  <a:pt x="2096771" y="210130"/>
                </a:lnTo>
                <a:lnTo>
                  <a:pt x="2010967" y="192083"/>
                </a:lnTo>
                <a:lnTo>
                  <a:pt x="1966817" y="181720"/>
                </a:lnTo>
                <a:lnTo>
                  <a:pt x="1921131" y="172607"/>
                </a:lnTo>
                <a:lnTo>
                  <a:pt x="1874198" y="164924"/>
                </a:lnTo>
                <a:lnTo>
                  <a:pt x="1778835" y="146877"/>
                </a:lnTo>
                <a:lnTo>
                  <a:pt x="1581178" y="115965"/>
                </a:lnTo>
                <a:lnTo>
                  <a:pt x="1530041" y="109532"/>
                </a:lnTo>
                <a:lnTo>
                  <a:pt x="1480287" y="101849"/>
                </a:lnTo>
                <a:lnTo>
                  <a:pt x="1307527" y="79871"/>
                </a:lnTo>
                <a:lnTo>
                  <a:pt x="1234257" y="69686"/>
                </a:lnTo>
                <a:lnTo>
                  <a:pt x="1029710" y="46457"/>
                </a:lnTo>
                <a:lnTo>
                  <a:pt x="966134" y="40024"/>
                </a:lnTo>
                <a:lnTo>
                  <a:pt x="908067" y="33592"/>
                </a:lnTo>
                <a:lnTo>
                  <a:pt x="804412" y="23228"/>
                </a:lnTo>
                <a:lnTo>
                  <a:pt x="760185" y="18046"/>
                </a:lnTo>
                <a:lnTo>
                  <a:pt x="720105" y="15545"/>
                </a:lnTo>
                <a:lnTo>
                  <a:pt x="688317" y="11614"/>
                </a:lnTo>
                <a:lnTo>
                  <a:pt x="662057" y="9112"/>
                </a:lnTo>
                <a:lnTo>
                  <a:pt x="642708" y="7683"/>
                </a:lnTo>
                <a:lnTo>
                  <a:pt x="630270" y="6432"/>
                </a:lnTo>
                <a:lnTo>
                  <a:pt x="626123" y="6432"/>
                </a:lnTo>
                <a:lnTo>
                  <a:pt x="606774" y="3931"/>
                </a:lnTo>
                <a:lnTo>
                  <a:pt x="587425" y="2680"/>
                </a:lnTo>
                <a:lnTo>
                  <a:pt x="569439" y="1250"/>
                </a:lnTo>
                <a:lnTo>
                  <a:pt x="551472" y="0"/>
                </a:lnTo>
                <a:close/>
              </a:path>
            </a:pathLst>
          </a:custGeom>
          <a:solidFill>
            <a:srgbClr val="D7E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9472" y="3899295"/>
            <a:ext cx="525170" cy="319556"/>
          </a:xfrm>
          <a:custGeom>
            <a:avLst/>
            <a:gdLst/>
            <a:ahLst/>
            <a:cxnLst/>
            <a:rect l="l" t="t" r="r" b="b"/>
            <a:pathLst>
              <a:path w="525170" h="319556">
                <a:moveTo>
                  <a:pt x="89815" y="0"/>
                </a:moveTo>
                <a:lnTo>
                  <a:pt x="34551" y="9023"/>
                </a:lnTo>
                <a:lnTo>
                  <a:pt x="0" y="51549"/>
                </a:lnTo>
                <a:lnTo>
                  <a:pt x="9674" y="115965"/>
                </a:lnTo>
                <a:lnTo>
                  <a:pt x="13820" y="118538"/>
                </a:lnTo>
                <a:lnTo>
                  <a:pt x="26259" y="124988"/>
                </a:lnTo>
                <a:lnTo>
                  <a:pt x="45608" y="135298"/>
                </a:lnTo>
                <a:lnTo>
                  <a:pt x="70486" y="148181"/>
                </a:lnTo>
                <a:lnTo>
                  <a:pt x="99605" y="163637"/>
                </a:lnTo>
                <a:lnTo>
                  <a:pt x="168709" y="198427"/>
                </a:lnTo>
                <a:lnTo>
                  <a:pt x="243188" y="237094"/>
                </a:lnTo>
                <a:lnTo>
                  <a:pt x="315171" y="271883"/>
                </a:lnTo>
                <a:lnTo>
                  <a:pt x="377365" y="300222"/>
                </a:lnTo>
                <a:lnTo>
                  <a:pt x="420171" y="316983"/>
                </a:lnTo>
                <a:lnTo>
                  <a:pt x="431304" y="319556"/>
                </a:lnTo>
                <a:lnTo>
                  <a:pt x="445125" y="319556"/>
                </a:lnTo>
                <a:lnTo>
                  <a:pt x="487931" y="306673"/>
                </a:lnTo>
                <a:lnTo>
                  <a:pt x="512693" y="273170"/>
                </a:lnTo>
                <a:lnTo>
                  <a:pt x="523827" y="222924"/>
                </a:lnTo>
                <a:lnTo>
                  <a:pt x="525170" y="212614"/>
                </a:lnTo>
                <a:lnTo>
                  <a:pt x="490618" y="162351"/>
                </a:lnTo>
                <a:lnTo>
                  <a:pt x="89815" y="0"/>
                </a:lnTo>
                <a:close/>
              </a:path>
            </a:pathLst>
          </a:custGeom>
          <a:solidFill>
            <a:srgbClr val="FFFF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9221" y="4061646"/>
            <a:ext cx="606694" cy="225497"/>
          </a:xfrm>
          <a:custGeom>
            <a:avLst/>
            <a:gdLst/>
            <a:ahLst/>
            <a:cxnLst/>
            <a:rect l="l" t="t" r="r" b="b"/>
            <a:pathLst>
              <a:path w="606694" h="225497">
                <a:moveTo>
                  <a:pt x="527973" y="0"/>
                </a:moveTo>
                <a:lnTo>
                  <a:pt x="525209" y="0"/>
                </a:lnTo>
                <a:lnTo>
                  <a:pt x="34551" y="73456"/>
                </a:lnTo>
                <a:lnTo>
                  <a:pt x="29023" y="79889"/>
                </a:lnTo>
                <a:lnTo>
                  <a:pt x="17967" y="95362"/>
                </a:lnTo>
                <a:lnTo>
                  <a:pt x="5528" y="115965"/>
                </a:lnTo>
                <a:lnTo>
                  <a:pt x="0" y="137871"/>
                </a:lnTo>
                <a:lnTo>
                  <a:pt x="1382" y="159778"/>
                </a:lnTo>
                <a:lnTo>
                  <a:pt x="16584" y="198444"/>
                </a:lnTo>
                <a:lnTo>
                  <a:pt x="55283" y="222924"/>
                </a:lnTo>
                <a:lnTo>
                  <a:pt x="64957" y="224210"/>
                </a:lnTo>
                <a:lnTo>
                  <a:pt x="71868" y="224210"/>
                </a:lnTo>
                <a:lnTo>
                  <a:pt x="78778" y="225497"/>
                </a:lnTo>
                <a:lnTo>
                  <a:pt x="84306" y="225497"/>
                </a:lnTo>
                <a:lnTo>
                  <a:pt x="584619" y="128848"/>
                </a:lnTo>
                <a:lnTo>
                  <a:pt x="590186" y="122415"/>
                </a:lnTo>
                <a:lnTo>
                  <a:pt x="599783" y="105655"/>
                </a:lnTo>
                <a:lnTo>
                  <a:pt x="606694" y="83766"/>
                </a:lnTo>
                <a:lnTo>
                  <a:pt x="604006" y="59269"/>
                </a:lnTo>
                <a:lnTo>
                  <a:pt x="568111" y="18046"/>
                </a:lnTo>
                <a:lnTo>
                  <a:pt x="534883" y="2573"/>
                </a:lnTo>
                <a:lnTo>
                  <a:pt x="527973" y="0"/>
                </a:lnTo>
                <a:close/>
              </a:path>
            </a:pathLst>
          </a:custGeom>
          <a:solidFill>
            <a:srgbClr val="FFFF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6110" y="3035990"/>
            <a:ext cx="2035917" cy="646831"/>
          </a:xfrm>
          <a:custGeom>
            <a:avLst/>
            <a:gdLst/>
            <a:ahLst/>
            <a:cxnLst/>
            <a:rect l="l" t="t" r="r" b="b"/>
            <a:pathLst>
              <a:path w="2035917" h="646831">
                <a:moveTo>
                  <a:pt x="761563" y="0"/>
                </a:moveTo>
                <a:lnTo>
                  <a:pt x="34551" y="282175"/>
                </a:lnTo>
                <a:lnTo>
                  <a:pt x="17967" y="323415"/>
                </a:lnTo>
                <a:lnTo>
                  <a:pt x="5528" y="364637"/>
                </a:lnTo>
                <a:lnTo>
                  <a:pt x="0" y="407164"/>
                </a:lnTo>
                <a:lnTo>
                  <a:pt x="2764" y="429070"/>
                </a:lnTo>
                <a:lnTo>
                  <a:pt x="24877" y="478029"/>
                </a:lnTo>
                <a:lnTo>
                  <a:pt x="53901" y="521842"/>
                </a:lnTo>
                <a:lnTo>
                  <a:pt x="76014" y="550199"/>
                </a:lnTo>
                <a:lnTo>
                  <a:pt x="78778" y="554059"/>
                </a:lnTo>
                <a:lnTo>
                  <a:pt x="1336624" y="646831"/>
                </a:lnTo>
                <a:lnTo>
                  <a:pt x="2034573" y="291199"/>
                </a:lnTo>
                <a:lnTo>
                  <a:pt x="2035917" y="237076"/>
                </a:lnTo>
                <a:lnTo>
                  <a:pt x="1980634" y="228052"/>
                </a:lnTo>
                <a:lnTo>
                  <a:pt x="1993111" y="141731"/>
                </a:lnTo>
                <a:lnTo>
                  <a:pt x="2030350" y="101777"/>
                </a:lnTo>
                <a:lnTo>
                  <a:pt x="761563" y="0"/>
                </a:lnTo>
                <a:close/>
              </a:path>
            </a:pathLst>
          </a:custGeom>
          <a:solidFill>
            <a:srgbClr val="8BC5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3557" y="3164838"/>
            <a:ext cx="677410" cy="425211"/>
          </a:xfrm>
          <a:custGeom>
            <a:avLst/>
            <a:gdLst/>
            <a:ahLst/>
            <a:cxnLst/>
            <a:rect l="l" t="t" r="r" b="b"/>
            <a:pathLst>
              <a:path w="677410" h="425211">
                <a:moveTo>
                  <a:pt x="677410" y="0"/>
                </a:moveTo>
                <a:lnTo>
                  <a:pt x="19387" y="264146"/>
                </a:lnTo>
                <a:lnTo>
                  <a:pt x="0" y="369801"/>
                </a:lnTo>
                <a:lnTo>
                  <a:pt x="13820" y="425211"/>
                </a:lnTo>
                <a:lnTo>
                  <a:pt x="673187" y="99204"/>
                </a:lnTo>
                <a:lnTo>
                  <a:pt x="677410" y="0"/>
                </a:lnTo>
                <a:close/>
              </a:path>
            </a:pathLst>
          </a:custGeom>
          <a:solidFill>
            <a:srgbClr val="F1F4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7184" y="2664920"/>
            <a:ext cx="653685" cy="304064"/>
          </a:xfrm>
          <a:custGeom>
            <a:avLst/>
            <a:gdLst/>
            <a:ahLst/>
            <a:cxnLst/>
            <a:rect l="l" t="t" r="r" b="b"/>
            <a:pathLst>
              <a:path w="653685" h="304064">
                <a:moveTo>
                  <a:pt x="649653" y="202268"/>
                </a:moveTo>
                <a:lnTo>
                  <a:pt x="337246" y="202268"/>
                </a:lnTo>
                <a:lnTo>
                  <a:pt x="482460" y="304064"/>
                </a:lnTo>
                <a:lnTo>
                  <a:pt x="492058" y="264110"/>
                </a:lnTo>
                <a:lnTo>
                  <a:pt x="603968" y="264110"/>
                </a:lnTo>
                <a:lnTo>
                  <a:pt x="620668" y="251227"/>
                </a:lnTo>
                <a:lnTo>
                  <a:pt x="632953" y="234485"/>
                </a:lnTo>
                <a:lnTo>
                  <a:pt x="642743" y="217724"/>
                </a:lnTo>
                <a:lnTo>
                  <a:pt x="649653" y="202268"/>
                </a:lnTo>
                <a:close/>
              </a:path>
              <a:path w="653685" h="304064">
                <a:moveTo>
                  <a:pt x="603968" y="264110"/>
                </a:moveTo>
                <a:lnTo>
                  <a:pt x="496281" y="264110"/>
                </a:lnTo>
                <a:lnTo>
                  <a:pt x="500312" y="265397"/>
                </a:lnTo>
                <a:lnTo>
                  <a:pt x="508566" y="265397"/>
                </a:lnTo>
                <a:lnTo>
                  <a:pt x="517012" y="266683"/>
                </a:lnTo>
                <a:lnTo>
                  <a:pt x="529297" y="267988"/>
                </a:lnTo>
                <a:lnTo>
                  <a:pt x="541775" y="270561"/>
                </a:lnTo>
                <a:lnTo>
                  <a:pt x="558475" y="273134"/>
                </a:lnTo>
                <a:lnTo>
                  <a:pt x="583237" y="273134"/>
                </a:lnTo>
                <a:lnTo>
                  <a:pt x="603968" y="264110"/>
                </a:lnTo>
                <a:close/>
              </a:path>
              <a:path w="653685" h="304064">
                <a:moveTo>
                  <a:pt x="513353" y="162315"/>
                </a:moveTo>
                <a:lnTo>
                  <a:pt x="221151" y="162315"/>
                </a:lnTo>
                <a:lnTo>
                  <a:pt x="223916" y="166192"/>
                </a:lnTo>
                <a:lnTo>
                  <a:pt x="230826" y="175198"/>
                </a:lnTo>
                <a:lnTo>
                  <a:pt x="240500" y="186794"/>
                </a:lnTo>
                <a:lnTo>
                  <a:pt x="251557" y="202268"/>
                </a:lnTo>
                <a:lnTo>
                  <a:pt x="263996" y="216438"/>
                </a:lnTo>
                <a:lnTo>
                  <a:pt x="275052" y="228034"/>
                </a:lnTo>
                <a:lnTo>
                  <a:pt x="284727" y="235771"/>
                </a:lnTo>
                <a:lnTo>
                  <a:pt x="290255" y="238344"/>
                </a:lnTo>
                <a:lnTo>
                  <a:pt x="294402" y="235771"/>
                </a:lnTo>
                <a:lnTo>
                  <a:pt x="301312" y="231894"/>
                </a:lnTo>
                <a:lnTo>
                  <a:pt x="317897" y="219011"/>
                </a:lnTo>
                <a:lnTo>
                  <a:pt x="324807" y="212578"/>
                </a:lnTo>
                <a:lnTo>
                  <a:pt x="331718" y="207414"/>
                </a:lnTo>
                <a:lnTo>
                  <a:pt x="337246" y="202268"/>
                </a:lnTo>
                <a:lnTo>
                  <a:pt x="649653" y="202268"/>
                </a:lnTo>
                <a:lnTo>
                  <a:pt x="652341" y="190672"/>
                </a:lnTo>
                <a:lnTo>
                  <a:pt x="653232" y="188099"/>
                </a:lnTo>
                <a:lnTo>
                  <a:pt x="574983" y="188099"/>
                </a:lnTo>
                <a:lnTo>
                  <a:pt x="568072" y="186794"/>
                </a:lnTo>
                <a:lnTo>
                  <a:pt x="548685" y="179075"/>
                </a:lnTo>
                <a:lnTo>
                  <a:pt x="526610" y="170052"/>
                </a:lnTo>
                <a:lnTo>
                  <a:pt x="513353" y="162315"/>
                </a:lnTo>
                <a:close/>
              </a:path>
              <a:path w="653685" h="304064">
                <a:moveTo>
                  <a:pt x="116113" y="0"/>
                </a:moveTo>
                <a:lnTo>
                  <a:pt x="99528" y="1250"/>
                </a:lnTo>
                <a:lnTo>
                  <a:pt x="78797" y="5181"/>
                </a:lnTo>
                <a:lnTo>
                  <a:pt x="59448" y="11614"/>
                </a:lnTo>
                <a:lnTo>
                  <a:pt x="41462" y="16796"/>
                </a:lnTo>
                <a:lnTo>
                  <a:pt x="27641" y="21799"/>
                </a:lnTo>
                <a:lnTo>
                  <a:pt x="15202" y="28231"/>
                </a:lnTo>
                <a:lnTo>
                  <a:pt x="6910" y="32162"/>
                </a:lnTo>
                <a:lnTo>
                  <a:pt x="1382" y="34843"/>
                </a:lnTo>
                <a:lnTo>
                  <a:pt x="0" y="36093"/>
                </a:lnTo>
                <a:lnTo>
                  <a:pt x="95382" y="140408"/>
                </a:lnTo>
                <a:lnTo>
                  <a:pt x="132698" y="140408"/>
                </a:lnTo>
                <a:lnTo>
                  <a:pt x="194892" y="193245"/>
                </a:lnTo>
                <a:lnTo>
                  <a:pt x="221151" y="162315"/>
                </a:lnTo>
                <a:lnTo>
                  <a:pt x="513353" y="162315"/>
                </a:lnTo>
                <a:lnTo>
                  <a:pt x="504535" y="157169"/>
                </a:lnTo>
                <a:lnTo>
                  <a:pt x="482460" y="145572"/>
                </a:lnTo>
                <a:lnTo>
                  <a:pt x="461729" y="132689"/>
                </a:lnTo>
                <a:lnTo>
                  <a:pt x="442342" y="122379"/>
                </a:lnTo>
                <a:lnTo>
                  <a:pt x="427177" y="113284"/>
                </a:lnTo>
                <a:lnTo>
                  <a:pt x="416044" y="106852"/>
                </a:lnTo>
                <a:lnTo>
                  <a:pt x="403567" y="100419"/>
                </a:lnTo>
                <a:lnTo>
                  <a:pt x="387058" y="91485"/>
                </a:lnTo>
                <a:lnTo>
                  <a:pt x="364984" y="81121"/>
                </a:lnTo>
                <a:lnTo>
                  <a:pt x="294402" y="46278"/>
                </a:lnTo>
                <a:lnTo>
                  <a:pt x="273670" y="37344"/>
                </a:lnTo>
                <a:lnTo>
                  <a:pt x="257085" y="29661"/>
                </a:lnTo>
                <a:lnTo>
                  <a:pt x="241883" y="23228"/>
                </a:lnTo>
                <a:lnTo>
                  <a:pt x="222533" y="18046"/>
                </a:lnTo>
                <a:lnTo>
                  <a:pt x="201802" y="11614"/>
                </a:lnTo>
                <a:lnTo>
                  <a:pt x="181071" y="7683"/>
                </a:lnTo>
                <a:lnTo>
                  <a:pt x="157576" y="3752"/>
                </a:lnTo>
                <a:lnTo>
                  <a:pt x="136845" y="1250"/>
                </a:lnTo>
                <a:lnTo>
                  <a:pt x="116113" y="0"/>
                </a:lnTo>
                <a:close/>
              </a:path>
              <a:path w="653685" h="304064">
                <a:moveTo>
                  <a:pt x="653685" y="186794"/>
                </a:moveTo>
                <a:lnTo>
                  <a:pt x="641399" y="186794"/>
                </a:lnTo>
                <a:lnTo>
                  <a:pt x="628922" y="188099"/>
                </a:lnTo>
                <a:lnTo>
                  <a:pt x="653232" y="188099"/>
                </a:lnTo>
                <a:lnTo>
                  <a:pt x="653685" y="186794"/>
                </a:lnTo>
                <a:close/>
              </a:path>
            </a:pathLst>
          </a:custGeom>
          <a:solidFill>
            <a:srgbClr val="5FAE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9206" y="2771772"/>
            <a:ext cx="552870" cy="576037"/>
          </a:xfrm>
          <a:custGeom>
            <a:avLst/>
            <a:gdLst/>
            <a:ahLst/>
            <a:cxnLst/>
            <a:rect l="l" t="t" r="r" b="b"/>
            <a:pathLst>
              <a:path w="552870" h="576037">
                <a:moveTo>
                  <a:pt x="552870" y="532224"/>
                </a:moveTo>
                <a:lnTo>
                  <a:pt x="266760" y="532224"/>
                </a:lnTo>
                <a:lnTo>
                  <a:pt x="287491" y="536083"/>
                </a:lnTo>
                <a:lnTo>
                  <a:pt x="340010" y="560563"/>
                </a:lnTo>
                <a:lnTo>
                  <a:pt x="364888" y="569586"/>
                </a:lnTo>
                <a:lnTo>
                  <a:pt x="391147" y="574750"/>
                </a:lnTo>
                <a:lnTo>
                  <a:pt x="416044" y="576037"/>
                </a:lnTo>
                <a:lnTo>
                  <a:pt x="440921" y="574750"/>
                </a:lnTo>
                <a:lnTo>
                  <a:pt x="465799" y="570873"/>
                </a:lnTo>
                <a:lnTo>
                  <a:pt x="490676" y="564440"/>
                </a:lnTo>
                <a:lnTo>
                  <a:pt x="516935" y="556703"/>
                </a:lnTo>
                <a:lnTo>
                  <a:pt x="541813" y="542534"/>
                </a:lnTo>
                <a:lnTo>
                  <a:pt x="552870" y="532224"/>
                </a:lnTo>
                <a:close/>
              </a:path>
              <a:path w="552870" h="576037">
                <a:moveTo>
                  <a:pt x="201802" y="0"/>
                </a:moveTo>
                <a:lnTo>
                  <a:pt x="152047" y="5181"/>
                </a:lnTo>
                <a:lnTo>
                  <a:pt x="103675" y="27124"/>
                </a:lnTo>
                <a:lnTo>
                  <a:pt x="66358" y="59340"/>
                </a:lnTo>
                <a:lnTo>
                  <a:pt x="37316" y="99276"/>
                </a:lnTo>
                <a:lnTo>
                  <a:pt x="17967" y="141802"/>
                </a:lnTo>
                <a:lnTo>
                  <a:pt x="1382" y="221691"/>
                </a:lnTo>
                <a:lnTo>
                  <a:pt x="0" y="304153"/>
                </a:lnTo>
                <a:lnTo>
                  <a:pt x="5528" y="386615"/>
                </a:lnTo>
                <a:lnTo>
                  <a:pt x="24877" y="449762"/>
                </a:lnTo>
                <a:lnTo>
                  <a:pt x="55283" y="490984"/>
                </a:lnTo>
                <a:lnTo>
                  <a:pt x="89854" y="515481"/>
                </a:lnTo>
                <a:lnTo>
                  <a:pt x="125788" y="529651"/>
                </a:lnTo>
                <a:lnTo>
                  <a:pt x="164486" y="541247"/>
                </a:lnTo>
                <a:lnTo>
                  <a:pt x="185217" y="545107"/>
                </a:lnTo>
                <a:lnTo>
                  <a:pt x="203184" y="545107"/>
                </a:lnTo>
                <a:lnTo>
                  <a:pt x="218387" y="541247"/>
                </a:lnTo>
                <a:lnTo>
                  <a:pt x="233590" y="536083"/>
                </a:lnTo>
                <a:lnTo>
                  <a:pt x="248793" y="532224"/>
                </a:lnTo>
                <a:lnTo>
                  <a:pt x="552870" y="532224"/>
                </a:lnTo>
                <a:lnTo>
                  <a:pt x="563926" y="521914"/>
                </a:lnTo>
                <a:lnTo>
                  <a:pt x="601242" y="462645"/>
                </a:lnTo>
                <a:lnTo>
                  <a:pt x="628884" y="398212"/>
                </a:lnTo>
                <a:lnTo>
                  <a:pt x="645469" y="347966"/>
                </a:lnTo>
                <a:lnTo>
                  <a:pt x="652379" y="287411"/>
                </a:lnTo>
                <a:lnTo>
                  <a:pt x="650997" y="256481"/>
                </a:lnTo>
                <a:lnTo>
                  <a:pt x="637176" y="202358"/>
                </a:lnTo>
                <a:lnTo>
                  <a:pt x="619209" y="162422"/>
                </a:lnTo>
                <a:lnTo>
                  <a:pt x="583275" y="123755"/>
                </a:lnTo>
                <a:lnTo>
                  <a:pt x="548723" y="103135"/>
                </a:lnTo>
                <a:lnTo>
                  <a:pt x="508643" y="86393"/>
                </a:lnTo>
                <a:lnTo>
                  <a:pt x="446449" y="68346"/>
                </a:lnTo>
                <a:lnTo>
                  <a:pt x="427100" y="63200"/>
                </a:lnTo>
                <a:lnTo>
                  <a:pt x="409133" y="60627"/>
                </a:lnTo>
                <a:lnTo>
                  <a:pt x="392529" y="58053"/>
                </a:lnTo>
                <a:lnTo>
                  <a:pt x="378708" y="55463"/>
                </a:lnTo>
                <a:lnTo>
                  <a:pt x="346921" y="55463"/>
                </a:lnTo>
                <a:lnTo>
                  <a:pt x="334482" y="50317"/>
                </a:lnTo>
                <a:lnTo>
                  <a:pt x="319279" y="45153"/>
                </a:lnTo>
                <a:lnTo>
                  <a:pt x="302694" y="37434"/>
                </a:lnTo>
                <a:lnTo>
                  <a:pt x="287491" y="29697"/>
                </a:lnTo>
                <a:lnTo>
                  <a:pt x="275052" y="21960"/>
                </a:lnTo>
                <a:lnTo>
                  <a:pt x="265378" y="16814"/>
                </a:lnTo>
                <a:lnTo>
                  <a:pt x="251557" y="10363"/>
                </a:lnTo>
                <a:lnTo>
                  <a:pt x="239118" y="6432"/>
                </a:lnTo>
                <a:lnTo>
                  <a:pt x="221151" y="2680"/>
                </a:lnTo>
                <a:lnTo>
                  <a:pt x="201802" y="0"/>
                </a:lnTo>
                <a:close/>
              </a:path>
            </a:pathLst>
          </a:custGeom>
          <a:solidFill>
            <a:srgbClr val="FF68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9360" y="3294972"/>
            <a:ext cx="1954413" cy="363369"/>
          </a:xfrm>
          <a:custGeom>
            <a:avLst/>
            <a:gdLst/>
            <a:ahLst/>
            <a:cxnLst/>
            <a:rect l="l" t="t" r="r" b="b"/>
            <a:pathLst>
              <a:path w="1954413" h="363369">
                <a:moveTo>
                  <a:pt x="8292" y="229357"/>
                </a:moveTo>
                <a:lnTo>
                  <a:pt x="4146" y="229357"/>
                </a:lnTo>
                <a:lnTo>
                  <a:pt x="1382" y="233234"/>
                </a:lnTo>
                <a:lnTo>
                  <a:pt x="0" y="242240"/>
                </a:lnTo>
                <a:lnTo>
                  <a:pt x="0" y="251263"/>
                </a:lnTo>
                <a:lnTo>
                  <a:pt x="4146" y="257713"/>
                </a:lnTo>
                <a:lnTo>
                  <a:pt x="8292" y="257713"/>
                </a:lnTo>
                <a:lnTo>
                  <a:pt x="17967" y="259000"/>
                </a:lnTo>
                <a:lnTo>
                  <a:pt x="34551" y="260287"/>
                </a:lnTo>
                <a:lnTo>
                  <a:pt x="58047" y="261573"/>
                </a:lnTo>
                <a:lnTo>
                  <a:pt x="85688" y="264146"/>
                </a:lnTo>
                <a:lnTo>
                  <a:pt x="118858" y="266737"/>
                </a:lnTo>
                <a:lnTo>
                  <a:pt x="199038" y="274456"/>
                </a:lnTo>
                <a:lnTo>
                  <a:pt x="345538" y="286053"/>
                </a:lnTo>
                <a:lnTo>
                  <a:pt x="399440" y="291216"/>
                </a:lnTo>
                <a:lnTo>
                  <a:pt x="454723" y="295076"/>
                </a:lnTo>
                <a:lnTo>
                  <a:pt x="628884" y="310532"/>
                </a:lnTo>
                <a:lnTo>
                  <a:pt x="686931" y="314409"/>
                </a:lnTo>
                <a:lnTo>
                  <a:pt x="858328" y="329866"/>
                </a:lnTo>
                <a:lnTo>
                  <a:pt x="912229" y="333725"/>
                </a:lnTo>
                <a:lnTo>
                  <a:pt x="964748" y="338889"/>
                </a:lnTo>
                <a:lnTo>
                  <a:pt x="1060112" y="346608"/>
                </a:lnTo>
                <a:lnTo>
                  <a:pt x="1101574" y="350486"/>
                </a:lnTo>
                <a:lnTo>
                  <a:pt x="1140272" y="353059"/>
                </a:lnTo>
                <a:lnTo>
                  <a:pt x="1173538" y="355632"/>
                </a:lnTo>
                <a:lnTo>
                  <a:pt x="1202523" y="358222"/>
                </a:lnTo>
                <a:lnTo>
                  <a:pt x="1225942" y="360796"/>
                </a:lnTo>
                <a:lnTo>
                  <a:pt x="1243986" y="362082"/>
                </a:lnTo>
                <a:lnTo>
                  <a:pt x="1254927" y="363369"/>
                </a:lnTo>
                <a:lnTo>
                  <a:pt x="1259150" y="363369"/>
                </a:lnTo>
                <a:lnTo>
                  <a:pt x="1277194" y="356918"/>
                </a:lnTo>
                <a:lnTo>
                  <a:pt x="1306179" y="342749"/>
                </a:lnTo>
                <a:lnTo>
                  <a:pt x="1344762" y="326006"/>
                </a:lnTo>
                <a:lnTo>
                  <a:pt x="1261838" y="326006"/>
                </a:lnTo>
                <a:lnTo>
                  <a:pt x="1256463" y="324719"/>
                </a:lnTo>
                <a:lnTo>
                  <a:pt x="1243986" y="323415"/>
                </a:lnTo>
                <a:lnTo>
                  <a:pt x="1225942" y="322129"/>
                </a:lnTo>
                <a:lnTo>
                  <a:pt x="1201180" y="319556"/>
                </a:lnTo>
                <a:lnTo>
                  <a:pt x="1172003" y="316983"/>
                </a:lnTo>
                <a:lnTo>
                  <a:pt x="1137508" y="314409"/>
                </a:lnTo>
                <a:lnTo>
                  <a:pt x="1098810" y="310532"/>
                </a:lnTo>
                <a:lnTo>
                  <a:pt x="1055966" y="307959"/>
                </a:lnTo>
                <a:lnTo>
                  <a:pt x="854182" y="292503"/>
                </a:lnTo>
                <a:lnTo>
                  <a:pt x="797498" y="287339"/>
                </a:lnTo>
                <a:lnTo>
                  <a:pt x="682785" y="279620"/>
                </a:lnTo>
                <a:lnTo>
                  <a:pt x="624738" y="274456"/>
                </a:lnTo>
                <a:lnTo>
                  <a:pt x="508643" y="266737"/>
                </a:lnTo>
                <a:lnTo>
                  <a:pt x="451959" y="261573"/>
                </a:lnTo>
                <a:lnTo>
                  <a:pt x="243265" y="246117"/>
                </a:lnTo>
                <a:lnTo>
                  <a:pt x="156194" y="240953"/>
                </a:lnTo>
                <a:lnTo>
                  <a:pt x="118858" y="237094"/>
                </a:lnTo>
                <a:lnTo>
                  <a:pt x="85688" y="235807"/>
                </a:lnTo>
                <a:lnTo>
                  <a:pt x="56665" y="233234"/>
                </a:lnTo>
                <a:lnTo>
                  <a:pt x="34551" y="231930"/>
                </a:lnTo>
                <a:lnTo>
                  <a:pt x="17967" y="230643"/>
                </a:lnTo>
                <a:lnTo>
                  <a:pt x="8292" y="229357"/>
                </a:lnTo>
                <a:close/>
              </a:path>
              <a:path w="1954413" h="363369">
                <a:moveTo>
                  <a:pt x="1953069" y="0"/>
                </a:moveTo>
                <a:lnTo>
                  <a:pt x="1261838" y="326006"/>
                </a:lnTo>
                <a:lnTo>
                  <a:pt x="1344762" y="326006"/>
                </a:lnTo>
                <a:lnTo>
                  <a:pt x="1391792" y="304100"/>
                </a:lnTo>
                <a:lnTo>
                  <a:pt x="1444387" y="278333"/>
                </a:lnTo>
                <a:lnTo>
                  <a:pt x="1502358" y="251263"/>
                </a:lnTo>
                <a:lnTo>
                  <a:pt x="1561864" y="221637"/>
                </a:lnTo>
                <a:lnTo>
                  <a:pt x="1741534" y="134011"/>
                </a:lnTo>
                <a:lnTo>
                  <a:pt x="1795474" y="108245"/>
                </a:lnTo>
                <a:lnTo>
                  <a:pt x="1842503" y="83766"/>
                </a:lnTo>
                <a:lnTo>
                  <a:pt x="1914294" y="48959"/>
                </a:lnTo>
                <a:lnTo>
                  <a:pt x="1933682" y="39953"/>
                </a:lnTo>
                <a:lnTo>
                  <a:pt x="1940592" y="36076"/>
                </a:lnTo>
                <a:lnTo>
                  <a:pt x="1947502" y="28356"/>
                </a:lnTo>
                <a:lnTo>
                  <a:pt x="1953069" y="15473"/>
                </a:lnTo>
                <a:lnTo>
                  <a:pt x="1954413" y="3877"/>
                </a:lnTo>
                <a:lnTo>
                  <a:pt x="1953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7329" y="2263277"/>
            <a:ext cx="2473108" cy="2038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4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7992" y="474726"/>
            <a:ext cx="5306060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Dress</a:t>
            </a:r>
            <a:r>
              <a:rPr sz="4400" spc="-3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Ap</a:t>
            </a:r>
            <a:r>
              <a:rPr sz="4400" spc="-20" dirty="0" smtClean="0">
                <a:latin typeface="Comic Sans MS"/>
                <a:cs typeface="Comic Sans MS"/>
              </a:rPr>
              <a:t>p</a:t>
            </a:r>
            <a:r>
              <a:rPr sz="4400" spc="0" dirty="0" smtClean="0">
                <a:latin typeface="Comic Sans MS"/>
                <a:cs typeface="Comic Sans MS"/>
              </a:rPr>
              <a:t>rop</a:t>
            </a:r>
            <a:r>
              <a:rPr sz="4400" spc="-20" dirty="0" smtClean="0">
                <a:latin typeface="Comic Sans MS"/>
                <a:cs typeface="Comic Sans MS"/>
              </a:rPr>
              <a:t>r</a:t>
            </a:r>
            <a:r>
              <a:rPr sz="4400" spc="0" dirty="0" smtClean="0">
                <a:latin typeface="Comic Sans MS"/>
                <a:cs typeface="Comic Sans MS"/>
              </a:rPr>
              <a:t>iately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332229"/>
            <a:ext cx="5671185" cy="441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8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1800" spc="5" dirty="0" smtClean="0">
                <a:latin typeface="Comic Sans MS"/>
                <a:cs typeface="Comic Sans MS"/>
              </a:rPr>
              <a:t>B</a:t>
            </a:r>
            <a:r>
              <a:rPr sz="1800" spc="-10" dirty="0" smtClean="0">
                <a:latin typeface="Comic Sans MS"/>
                <a:cs typeface="Comic Sans MS"/>
              </a:rPr>
              <a:t>e prepared</a:t>
            </a:r>
            <a:r>
              <a:rPr sz="1800" spc="15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for</a:t>
            </a:r>
            <a:r>
              <a:rPr sz="1800" spc="-5" dirty="0" smtClean="0">
                <a:latin typeface="Comic Sans MS"/>
                <a:cs typeface="Comic Sans MS"/>
              </a:rPr>
              <a:t> o</a:t>
            </a:r>
            <a:r>
              <a:rPr sz="1800" spc="0" dirty="0" smtClean="0">
                <a:latin typeface="Comic Sans MS"/>
                <a:cs typeface="Comic Sans MS"/>
              </a:rPr>
              <a:t>u</a:t>
            </a:r>
            <a:r>
              <a:rPr sz="1800" spc="5" dirty="0" smtClean="0">
                <a:latin typeface="Comic Sans MS"/>
                <a:cs typeface="Comic Sans MS"/>
              </a:rPr>
              <a:t>t</a:t>
            </a:r>
            <a:r>
              <a:rPr sz="1800" spc="0" dirty="0" smtClean="0">
                <a:latin typeface="Comic Sans MS"/>
                <a:cs typeface="Comic Sans MS"/>
              </a:rPr>
              <a:t>do</a:t>
            </a:r>
            <a:r>
              <a:rPr sz="1800" spc="5" dirty="0" smtClean="0">
                <a:latin typeface="Comic Sans MS"/>
                <a:cs typeface="Comic Sans MS"/>
              </a:rPr>
              <a:t>o</a:t>
            </a:r>
            <a:r>
              <a:rPr sz="1800" spc="0" dirty="0" smtClean="0">
                <a:latin typeface="Comic Sans MS"/>
                <a:cs typeface="Comic Sans MS"/>
              </a:rPr>
              <a:t>r</a:t>
            </a:r>
            <a:r>
              <a:rPr sz="1800" spc="10" dirty="0" smtClean="0">
                <a:latin typeface="Comic Sans MS"/>
                <a:cs typeface="Comic Sans MS"/>
              </a:rPr>
              <a:t> </a:t>
            </a:r>
            <a:r>
              <a:rPr sz="1800" spc="-10" dirty="0" smtClean="0">
                <a:latin typeface="Comic Sans MS"/>
                <a:cs typeface="Comic Sans MS"/>
              </a:rPr>
              <a:t>recess</a:t>
            </a:r>
            <a:r>
              <a:rPr sz="1800" spc="5" dirty="0" smtClean="0">
                <a:latin typeface="Comic Sans MS"/>
                <a:cs typeface="Comic Sans MS"/>
              </a:rPr>
              <a:t> </a:t>
            </a:r>
            <a:r>
              <a:rPr sz="1800" spc="-10" dirty="0" smtClean="0">
                <a:latin typeface="Comic Sans MS"/>
                <a:cs typeface="Comic Sans MS"/>
              </a:rPr>
              <a:t>especi</a:t>
            </a:r>
            <a:r>
              <a:rPr sz="1800" spc="-5" dirty="0" smtClean="0">
                <a:latin typeface="Comic Sans MS"/>
                <a:cs typeface="Comic Sans MS"/>
              </a:rPr>
              <a:t>a</a:t>
            </a:r>
            <a:r>
              <a:rPr sz="1800" spc="-10" dirty="0" smtClean="0">
                <a:latin typeface="Comic Sans MS"/>
                <a:cs typeface="Comic Sans MS"/>
              </a:rPr>
              <a:t>lly</a:t>
            </a:r>
            <a:r>
              <a:rPr sz="1800" spc="-15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on</a:t>
            </a:r>
            <a:r>
              <a:rPr sz="1800" spc="10" dirty="0" smtClean="0">
                <a:latin typeface="Comic Sans MS"/>
                <a:cs typeface="Comic Sans MS"/>
              </a:rPr>
              <a:t> </a:t>
            </a:r>
            <a:r>
              <a:rPr sz="1800" spc="-10" dirty="0" smtClean="0">
                <a:latin typeface="Comic Sans MS"/>
                <a:cs typeface="Comic Sans MS"/>
              </a:rPr>
              <a:t>c</a:t>
            </a:r>
            <a:r>
              <a:rPr sz="1800" spc="-5" dirty="0" smtClean="0">
                <a:latin typeface="Comic Sans MS"/>
                <a:cs typeface="Comic Sans MS"/>
              </a:rPr>
              <a:t>o</a:t>
            </a:r>
            <a:r>
              <a:rPr sz="1800" spc="0" dirty="0" smtClean="0">
                <a:latin typeface="Comic Sans MS"/>
                <a:cs typeface="Comic Sans MS"/>
              </a:rPr>
              <a:t>ld d</a:t>
            </a:r>
            <a:r>
              <a:rPr sz="1800" spc="5" dirty="0" smtClean="0">
                <a:latin typeface="Comic Sans MS"/>
                <a:cs typeface="Comic Sans MS"/>
              </a:rPr>
              <a:t>a</a:t>
            </a:r>
            <a:r>
              <a:rPr sz="1800" spc="-10" dirty="0" smtClean="0">
                <a:latin typeface="Comic Sans MS"/>
                <a:cs typeface="Comic Sans MS"/>
              </a:rPr>
              <a:t>ys.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3198241"/>
            <a:ext cx="5681980" cy="673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8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1800" dirty="0" smtClean="0">
                <a:latin typeface="Comic Sans MS"/>
                <a:cs typeface="Comic Sans MS"/>
              </a:rPr>
              <a:t>Wear co</a:t>
            </a:r>
            <a:r>
              <a:rPr sz="1800" spc="10" dirty="0" smtClean="0">
                <a:latin typeface="Comic Sans MS"/>
                <a:cs typeface="Comic Sans MS"/>
              </a:rPr>
              <a:t>m</a:t>
            </a:r>
            <a:r>
              <a:rPr sz="1800" spc="0" dirty="0" smtClean="0">
                <a:latin typeface="Comic Sans MS"/>
                <a:cs typeface="Comic Sans MS"/>
              </a:rPr>
              <a:t>fortable</a:t>
            </a:r>
            <a:r>
              <a:rPr sz="1800" spc="-15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s</a:t>
            </a:r>
            <a:r>
              <a:rPr sz="1800" spc="5" dirty="0" smtClean="0">
                <a:latin typeface="Comic Sans MS"/>
                <a:cs typeface="Comic Sans MS"/>
              </a:rPr>
              <a:t>n</a:t>
            </a:r>
            <a:r>
              <a:rPr sz="1800" spc="0" dirty="0" smtClean="0">
                <a:latin typeface="Comic Sans MS"/>
                <a:cs typeface="Comic Sans MS"/>
              </a:rPr>
              <a:t>eakers </a:t>
            </a:r>
            <a:r>
              <a:rPr sz="1800" spc="5" dirty="0" smtClean="0">
                <a:latin typeface="Comic Sans MS"/>
                <a:cs typeface="Comic Sans MS"/>
              </a:rPr>
              <a:t>w</a:t>
            </a:r>
            <a:r>
              <a:rPr sz="1800" spc="0" dirty="0" smtClean="0">
                <a:latin typeface="Comic Sans MS"/>
                <a:cs typeface="Comic Sans MS"/>
              </a:rPr>
              <a:t>ith</a:t>
            </a:r>
            <a:r>
              <a:rPr sz="1800" spc="-5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laces,</a:t>
            </a:r>
            <a:r>
              <a:rPr sz="1800" spc="-5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velcro or z</a:t>
            </a:r>
            <a:r>
              <a:rPr sz="1800" spc="-20" dirty="0" smtClean="0">
                <a:latin typeface="Comic Sans MS"/>
                <a:cs typeface="Comic Sans MS"/>
              </a:rPr>
              <a:t>-</a:t>
            </a:r>
            <a:r>
              <a:rPr sz="1800" spc="0" dirty="0" smtClean="0">
                <a:latin typeface="Comic Sans MS"/>
                <a:cs typeface="Comic Sans MS"/>
              </a:rPr>
              <a:t>st</a:t>
            </a:r>
            <a:r>
              <a:rPr sz="1800" spc="-10" dirty="0" smtClean="0">
                <a:latin typeface="Comic Sans MS"/>
                <a:cs typeface="Comic Sans MS"/>
              </a:rPr>
              <a:t>raps </a:t>
            </a:r>
            <a:r>
              <a:rPr sz="1800" spc="0" dirty="0" smtClean="0">
                <a:latin typeface="Comic Sans MS"/>
                <a:cs typeface="Comic Sans MS"/>
              </a:rPr>
              <a:t>to</a:t>
            </a:r>
            <a:r>
              <a:rPr sz="1800" spc="5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be</a:t>
            </a:r>
            <a:r>
              <a:rPr sz="1800" spc="5" dirty="0" smtClean="0">
                <a:latin typeface="Comic Sans MS"/>
                <a:cs typeface="Comic Sans MS"/>
              </a:rPr>
              <a:t> </a:t>
            </a:r>
            <a:r>
              <a:rPr sz="1800" spc="-10" dirty="0" smtClean="0">
                <a:latin typeface="Comic Sans MS"/>
                <a:cs typeface="Comic Sans MS"/>
              </a:rPr>
              <a:t>able</a:t>
            </a:r>
            <a:r>
              <a:rPr sz="1800" spc="-15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to</a:t>
            </a:r>
            <a:r>
              <a:rPr sz="1800" spc="5" dirty="0" smtClean="0">
                <a:latin typeface="Comic Sans MS"/>
                <a:cs typeface="Comic Sans MS"/>
              </a:rPr>
              <a:t> </a:t>
            </a:r>
            <a:r>
              <a:rPr sz="1800" spc="-10" dirty="0" smtClean="0">
                <a:latin typeface="Comic Sans MS"/>
                <a:cs typeface="Comic Sans MS"/>
              </a:rPr>
              <a:t>participa</a:t>
            </a:r>
            <a:r>
              <a:rPr sz="1800" spc="-5" dirty="0" smtClean="0">
                <a:latin typeface="Comic Sans MS"/>
                <a:cs typeface="Comic Sans MS"/>
              </a:rPr>
              <a:t>t</a:t>
            </a:r>
            <a:r>
              <a:rPr sz="1800" spc="-10" dirty="0" smtClean="0">
                <a:latin typeface="Comic Sans MS"/>
                <a:cs typeface="Comic Sans MS"/>
              </a:rPr>
              <a:t>e s</a:t>
            </a:r>
            <a:r>
              <a:rPr sz="1800" spc="-5" dirty="0" smtClean="0">
                <a:latin typeface="Comic Sans MS"/>
                <a:cs typeface="Comic Sans MS"/>
              </a:rPr>
              <a:t>a</a:t>
            </a:r>
            <a:r>
              <a:rPr sz="1800" spc="-10" dirty="0" smtClean="0">
                <a:latin typeface="Comic Sans MS"/>
                <a:cs typeface="Comic Sans MS"/>
              </a:rPr>
              <a:t>fely </a:t>
            </a:r>
            <a:r>
              <a:rPr sz="1800" spc="0" dirty="0" smtClean="0">
                <a:latin typeface="Comic Sans MS"/>
                <a:cs typeface="Comic Sans MS"/>
              </a:rPr>
              <a:t>in</a:t>
            </a:r>
            <a:r>
              <a:rPr sz="1800" spc="-5" dirty="0" smtClean="0">
                <a:latin typeface="Comic Sans MS"/>
                <a:cs typeface="Comic Sans MS"/>
              </a:rPr>
              <a:t> </a:t>
            </a:r>
            <a:r>
              <a:rPr sz="1800" spc="-10" dirty="0" smtClean="0">
                <a:latin typeface="Comic Sans MS"/>
                <a:cs typeface="Comic Sans MS"/>
              </a:rPr>
              <a:t>recess a</a:t>
            </a:r>
            <a:r>
              <a:rPr sz="1800" spc="10" dirty="0" smtClean="0">
                <a:latin typeface="Comic Sans MS"/>
                <a:cs typeface="Comic Sans MS"/>
              </a:rPr>
              <a:t>n</a:t>
            </a:r>
            <a:r>
              <a:rPr sz="1800" spc="0" dirty="0" smtClean="0">
                <a:latin typeface="Comic Sans MS"/>
                <a:cs typeface="Comic Sans MS"/>
              </a:rPr>
              <a:t>d</a:t>
            </a:r>
            <a:r>
              <a:rPr sz="1800" spc="-5" dirty="0" smtClean="0">
                <a:latin typeface="Comic Sans MS"/>
                <a:cs typeface="Comic Sans MS"/>
              </a:rPr>
              <a:t> </a:t>
            </a:r>
            <a:r>
              <a:rPr sz="1800" spc="-10" dirty="0" smtClean="0">
                <a:latin typeface="Comic Sans MS"/>
                <a:cs typeface="Comic Sans MS"/>
              </a:rPr>
              <a:t>P.E.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7110" y="1663706"/>
            <a:ext cx="1739671" cy="1520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4465" y="3417785"/>
            <a:ext cx="1839216" cy="1728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5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noAutofit/>
          </a:bodyPr>
          <a:lstStyle/>
          <a:p>
            <a:pPr marL="402590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Bathroom</a:t>
            </a:r>
            <a:r>
              <a:rPr sz="4400" spc="-5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Rules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7800" y="1371600"/>
            <a:ext cx="55626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3761613"/>
            <a:ext cx="6463665" cy="146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Get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</a:t>
            </a:r>
            <a:r>
              <a:rPr sz="2800" spc="-1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rmission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fr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25" dirty="0" smtClean="0">
                <a:latin typeface="Comic Sans MS"/>
                <a:cs typeface="Comic Sans MS"/>
              </a:rPr>
              <a:t>m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adult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4"/>
              </a:spcBef>
              <a:buFont typeface="Comic Sans MS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Keep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</a:t>
            </a:r>
            <a:r>
              <a:rPr sz="2800" spc="-20" dirty="0" smtClean="0">
                <a:latin typeface="Comic Sans MS"/>
                <a:cs typeface="Comic Sans MS"/>
              </a:rPr>
              <a:t>e </a:t>
            </a:r>
            <a:r>
              <a:rPr sz="2800" spc="-15" dirty="0" smtClean="0">
                <a:latin typeface="Comic Sans MS"/>
                <a:cs typeface="Comic Sans MS"/>
              </a:rPr>
              <a:t>bathr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om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cl</a:t>
            </a:r>
            <a:r>
              <a:rPr sz="2800" spc="-10" dirty="0" smtClean="0">
                <a:latin typeface="Comic Sans MS"/>
                <a:cs typeface="Comic Sans MS"/>
              </a:rPr>
              <a:t>e</a:t>
            </a:r>
            <a:r>
              <a:rPr sz="2800" spc="-15" dirty="0" smtClean="0">
                <a:latin typeface="Comic Sans MS"/>
                <a:cs typeface="Comic Sans MS"/>
              </a:rPr>
              <a:t>an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Comic Sans MS"/>
              <a:buChar char="•"/>
            </a:pPr>
            <a:endParaRPr sz="65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Thr</a:t>
            </a:r>
            <a:r>
              <a:rPr sz="2800" spc="-5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w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all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pa</a:t>
            </a:r>
            <a:r>
              <a:rPr sz="2800" spc="-5" dirty="0" smtClean="0">
                <a:latin typeface="Comic Sans MS"/>
                <a:cs typeface="Comic Sans MS"/>
              </a:rPr>
              <a:t>p</a:t>
            </a:r>
            <a:r>
              <a:rPr sz="2800" spc="-15" dirty="0" smtClean="0">
                <a:latin typeface="Comic Sans MS"/>
                <a:cs typeface="Comic Sans MS"/>
              </a:rPr>
              <a:t>er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into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ga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20" dirty="0" smtClean="0">
                <a:latin typeface="Comic Sans MS"/>
                <a:cs typeface="Comic Sans MS"/>
              </a:rPr>
              <a:t>bage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pail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0" y="5105400"/>
            <a:ext cx="1752600" cy="1752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6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noAutofit/>
          </a:bodyPr>
          <a:lstStyle/>
          <a:p>
            <a:pPr marL="716280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Cafeteria</a:t>
            </a:r>
            <a:r>
              <a:rPr sz="4400" spc="-25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Rules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96746"/>
            <a:ext cx="6980555" cy="3127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Comic Sans MS"/>
                <a:cs typeface="Comic Sans MS"/>
              </a:rPr>
              <a:t>Reme</a:t>
            </a:r>
            <a:r>
              <a:rPr sz="3200" spc="-20" dirty="0" smtClean="0">
                <a:latin typeface="Comic Sans MS"/>
                <a:cs typeface="Comic Sans MS"/>
              </a:rPr>
              <a:t>m</a:t>
            </a:r>
            <a:r>
              <a:rPr sz="3200" spc="0" dirty="0" smtClean="0">
                <a:latin typeface="Comic Sans MS"/>
                <a:cs typeface="Comic Sans MS"/>
              </a:rPr>
              <a:t>ber</a:t>
            </a:r>
            <a:r>
              <a:rPr sz="3200" spc="-15" dirty="0" smtClean="0">
                <a:latin typeface="Comic Sans MS"/>
                <a:cs typeface="Comic Sans MS"/>
              </a:rPr>
              <a:t> </a:t>
            </a:r>
            <a:r>
              <a:rPr sz="3200" spc="0" dirty="0" smtClean="0">
                <a:latin typeface="Comic Sans MS"/>
                <a:cs typeface="Comic Sans MS"/>
              </a:rPr>
              <a:t>to:</a:t>
            </a:r>
            <a:endParaRPr sz="3200" dirty="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 dirty="0"/>
          </a:p>
          <a:p>
            <a:pPr marL="501650">
              <a:lnSpc>
                <a:spcPct val="100000"/>
              </a:lnSpc>
            </a:pPr>
            <a:r>
              <a:rPr sz="3200" dirty="0" smtClean="0">
                <a:latin typeface="Comic Sans MS"/>
                <a:cs typeface="Comic Sans MS"/>
              </a:rPr>
              <a:t>- </a:t>
            </a:r>
            <a:r>
              <a:rPr sz="2800" spc="-20" dirty="0" smtClean="0">
                <a:latin typeface="Comic Sans MS"/>
                <a:cs typeface="Comic Sans MS"/>
              </a:rPr>
              <a:t>Stay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your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seat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 dirty="0"/>
          </a:p>
          <a:p>
            <a:pPr marL="756285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T</a:t>
            </a:r>
            <a:r>
              <a:rPr sz="2800" spc="-25" dirty="0" smtClean="0">
                <a:latin typeface="Comic Sans MS"/>
                <a:cs typeface="Comic Sans MS"/>
              </a:rPr>
              <a:t>a</a:t>
            </a:r>
            <a:r>
              <a:rPr sz="2800" spc="-15" dirty="0" smtClean="0">
                <a:latin typeface="Comic Sans MS"/>
                <a:cs typeface="Comic Sans MS"/>
              </a:rPr>
              <a:t>lk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quietly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3"/>
              </a:spcBef>
              <a:buFont typeface="Comic Sans MS"/>
              <a:buChar char="–"/>
            </a:pPr>
            <a:endParaRPr sz="650" dirty="0"/>
          </a:p>
          <a:p>
            <a:pPr marL="756285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Eat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your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lang="en-US" sz="2800" spc="10" dirty="0" smtClean="0">
                <a:latin typeface="Comic Sans MS"/>
                <a:cs typeface="Comic Sans MS"/>
              </a:rPr>
              <a:t>own </a:t>
            </a:r>
            <a:r>
              <a:rPr sz="2800" spc="-15" dirty="0" smtClean="0">
                <a:latin typeface="Comic Sans MS"/>
                <a:cs typeface="Comic Sans MS"/>
              </a:rPr>
              <a:t>food</a:t>
            </a:r>
            <a:r>
              <a:rPr lang="en-US" sz="2800" spc="-15" dirty="0" smtClean="0">
                <a:latin typeface="Comic Sans MS"/>
                <a:cs typeface="Comic Sans MS"/>
              </a:rPr>
              <a:t>- no sharing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Comic Sans MS"/>
              <a:buChar char="–"/>
            </a:pPr>
            <a:endParaRPr sz="650" dirty="0"/>
          </a:p>
          <a:p>
            <a:pPr marL="756285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Clean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up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25" dirty="0" smtClean="0">
                <a:latin typeface="Comic Sans MS"/>
                <a:cs typeface="Comic Sans MS"/>
              </a:rPr>
              <a:t>y</a:t>
            </a:r>
            <a:r>
              <a:rPr sz="2800" spc="-15" dirty="0" smtClean="0">
                <a:latin typeface="Comic Sans MS"/>
                <a:cs typeface="Comic Sans MS"/>
              </a:rPr>
              <a:t>our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mess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Comic Sans MS"/>
              <a:buChar char="–"/>
            </a:pPr>
            <a:endParaRPr sz="650" dirty="0"/>
          </a:p>
          <a:p>
            <a:pPr marL="756285" indent="-287020">
              <a:lnSpc>
                <a:spcPct val="100000"/>
              </a:lnSpc>
              <a:buFont typeface="Comic Sans MS"/>
              <a:buChar char="–"/>
              <a:tabLst>
                <a:tab pos="756285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Line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up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q</a:t>
            </a:r>
            <a:r>
              <a:rPr sz="2800" spc="-25" dirty="0" smtClean="0">
                <a:latin typeface="Comic Sans MS"/>
                <a:cs typeface="Comic Sans MS"/>
              </a:rPr>
              <a:t>u</a:t>
            </a:r>
            <a:r>
              <a:rPr sz="2800" spc="-15" dirty="0" smtClean="0">
                <a:latin typeface="Comic Sans MS"/>
                <a:cs typeface="Comic Sans MS"/>
              </a:rPr>
              <a:t>ickly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and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quietly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at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end.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8496" y="4889128"/>
            <a:ext cx="1841915" cy="1324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7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285" y="93726"/>
            <a:ext cx="3360420" cy="676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Recess</a:t>
            </a:r>
            <a:r>
              <a:rPr sz="4400" spc="-40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Rules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03705"/>
            <a:ext cx="5263515" cy="429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Li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ten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the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30" dirty="0" smtClean="0">
                <a:latin typeface="Comic Sans MS"/>
                <a:cs typeface="Comic Sans MS"/>
              </a:rPr>
              <a:t>a</a:t>
            </a:r>
            <a:r>
              <a:rPr sz="2800" spc="-15" dirty="0" smtClean="0">
                <a:latin typeface="Comic Sans MS"/>
                <a:cs typeface="Comic Sans MS"/>
              </a:rPr>
              <a:t>dults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charge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86559"/>
            <a:ext cx="6221095" cy="789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ts val="307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Di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agree</a:t>
            </a:r>
            <a:r>
              <a:rPr sz="2800" spc="-20" dirty="0" smtClean="0">
                <a:latin typeface="Comic Sans MS"/>
                <a:cs typeface="Comic Sans MS"/>
              </a:rPr>
              <a:t>ments</a:t>
            </a:r>
            <a:r>
              <a:rPr sz="2800" spc="4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over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game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de</a:t>
            </a:r>
            <a:r>
              <a:rPr sz="2800" spc="-10" dirty="0" smtClean="0">
                <a:latin typeface="Comic Sans MS"/>
                <a:cs typeface="Comic Sans MS"/>
              </a:rPr>
              <a:t>ci</a:t>
            </a:r>
            <a:r>
              <a:rPr sz="2800" spc="-25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ions bec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me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automatic</a:t>
            </a:r>
            <a:r>
              <a:rPr sz="2800" spc="50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MS PGothic"/>
                <a:cs typeface="MS PGothic"/>
              </a:rPr>
              <a:t>‘</a:t>
            </a:r>
            <a:r>
              <a:rPr sz="2800" b="1" spc="-20" dirty="0" smtClean="0">
                <a:latin typeface="Comic Sans MS"/>
                <a:cs typeface="Comic Sans MS"/>
              </a:rPr>
              <a:t>Do</a:t>
            </a:r>
            <a:r>
              <a:rPr sz="2800" b="1" spc="-5" dirty="0" smtClean="0">
                <a:latin typeface="Comic Sans MS"/>
                <a:cs typeface="Comic Sans MS"/>
              </a:rPr>
              <a:t> </a:t>
            </a:r>
            <a:r>
              <a:rPr sz="2800" b="1" spc="-20" dirty="0" smtClean="0">
                <a:latin typeface="Comic Sans MS"/>
                <a:cs typeface="Comic Sans MS"/>
              </a:rPr>
              <a:t>Ove</a:t>
            </a:r>
            <a:r>
              <a:rPr sz="2800" b="1" spc="-25" dirty="0" smtClean="0">
                <a:latin typeface="Comic Sans MS"/>
                <a:cs typeface="Comic Sans MS"/>
              </a:rPr>
              <a:t>r</a:t>
            </a:r>
            <a:r>
              <a:rPr sz="2800" spc="-15" dirty="0" smtClean="0">
                <a:latin typeface="MS PGothic"/>
                <a:cs typeface="MS PGothic"/>
              </a:rPr>
              <a:t>’</a:t>
            </a:r>
            <a:endParaRPr sz="2800">
              <a:latin typeface="MS PGothic"/>
              <a:cs typeface="MS P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8022" y="2142871"/>
            <a:ext cx="561340" cy="442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 smtClean="0">
                <a:latin typeface="Comic Sans MS"/>
                <a:cs typeface="Comic Sans MS"/>
              </a:rPr>
              <a:t>w</a:t>
            </a:r>
            <a:r>
              <a:rPr sz="2800" spc="-10" dirty="0" smtClean="0">
                <a:latin typeface="Comic Sans MS"/>
                <a:cs typeface="Comic Sans MS"/>
              </a:rPr>
              <a:t>ill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465957"/>
            <a:ext cx="508889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S</a:t>
            </a:r>
            <a:r>
              <a:rPr sz="2800" spc="-10" dirty="0" smtClean="0">
                <a:latin typeface="Comic Sans MS"/>
                <a:cs typeface="Comic Sans MS"/>
              </a:rPr>
              <a:t>p</a:t>
            </a:r>
            <a:r>
              <a:rPr sz="2800" spc="-15" dirty="0" smtClean="0">
                <a:latin typeface="Comic Sans MS"/>
                <a:cs typeface="Comic Sans MS"/>
              </a:rPr>
              <a:t>eak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nicely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 each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ther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Font typeface="Comic Sans MS"/>
              <a:buChar char="•"/>
            </a:pPr>
            <a:endParaRPr sz="1000"/>
          </a:p>
          <a:p>
            <a:pPr marL="355600" indent="-343535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sz="2800" spc="-20" dirty="0" smtClean="0">
                <a:latin typeface="Comic Sans MS"/>
                <a:cs typeface="Comic Sans MS"/>
              </a:rPr>
              <a:t>Use words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solve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problems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39720" y="4431058"/>
            <a:ext cx="2130139" cy="1742035"/>
          </a:xfrm>
          <a:custGeom>
            <a:avLst/>
            <a:gdLst/>
            <a:ahLst/>
            <a:cxnLst/>
            <a:rect l="l" t="t" r="r" b="b"/>
            <a:pathLst>
              <a:path w="2130139" h="1742035">
                <a:moveTo>
                  <a:pt x="1445256" y="0"/>
                </a:moveTo>
                <a:lnTo>
                  <a:pt x="1270878" y="0"/>
                </a:lnTo>
                <a:lnTo>
                  <a:pt x="1207973" y="3602"/>
                </a:lnTo>
                <a:lnTo>
                  <a:pt x="1145068" y="5404"/>
                </a:lnTo>
                <a:lnTo>
                  <a:pt x="945528" y="21616"/>
                </a:lnTo>
                <a:lnTo>
                  <a:pt x="879015" y="28822"/>
                </a:lnTo>
                <a:lnTo>
                  <a:pt x="677695" y="55843"/>
                </a:lnTo>
                <a:lnTo>
                  <a:pt x="612986" y="68452"/>
                </a:lnTo>
                <a:lnTo>
                  <a:pt x="548252" y="79261"/>
                </a:lnTo>
                <a:lnTo>
                  <a:pt x="485347" y="91870"/>
                </a:lnTo>
                <a:lnTo>
                  <a:pt x="368510" y="120692"/>
                </a:lnTo>
                <a:lnTo>
                  <a:pt x="258841" y="153117"/>
                </a:lnTo>
                <a:lnTo>
                  <a:pt x="210316" y="171131"/>
                </a:lnTo>
                <a:lnTo>
                  <a:pt x="163579" y="189145"/>
                </a:lnTo>
                <a:lnTo>
                  <a:pt x="122235" y="208960"/>
                </a:lnTo>
                <a:lnTo>
                  <a:pt x="79094" y="235981"/>
                </a:lnTo>
                <a:lnTo>
                  <a:pt x="46737" y="270208"/>
                </a:lnTo>
                <a:lnTo>
                  <a:pt x="21570" y="308062"/>
                </a:lnTo>
                <a:lnTo>
                  <a:pt x="7190" y="347692"/>
                </a:lnTo>
                <a:lnTo>
                  <a:pt x="0" y="387323"/>
                </a:lnTo>
                <a:lnTo>
                  <a:pt x="1797" y="426953"/>
                </a:lnTo>
                <a:lnTo>
                  <a:pt x="8987" y="462981"/>
                </a:lnTo>
                <a:lnTo>
                  <a:pt x="21570" y="493605"/>
                </a:lnTo>
                <a:lnTo>
                  <a:pt x="73701" y="601688"/>
                </a:lnTo>
                <a:lnTo>
                  <a:pt x="104258" y="706169"/>
                </a:lnTo>
                <a:lnTo>
                  <a:pt x="115045" y="807071"/>
                </a:lnTo>
                <a:lnTo>
                  <a:pt x="113248" y="906148"/>
                </a:lnTo>
                <a:lnTo>
                  <a:pt x="100664" y="999820"/>
                </a:lnTo>
                <a:lnTo>
                  <a:pt x="82688" y="1089889"/>
                </a:lnTo>
                <a:lnTo>
                  <a:pt x="61117" y="1176356"/>
                </a:lnTo>
                <a:lnTo>
                  <a:pt x="39547" y="1259245"/>
                </a:lnTo>
                <a:lnTo>
                  <a:pt x="26963" y="1316889"/>
                </a:lnTo>
                <a:lnTo>
                  <a:pt x="19773" y="1370931"/>
                </a:lnTo>
                <a:lnTo>
                  <a:pt x="17976" y="1423171"/>
                </a:lnTo>
                <a:lnTo>
                  <a:pt x="21570" y="1471808"/>
                </a:lnTo>
                <a:lnTo>
                  <a:pt x="34153" y="1518652"/>
                </a:lnTo>
                <a:lnTo>
                  <a:pt x="57521" y="1563687"/>
                </a:lnTo>
                <a:lnTo>
                  <a:pt x="91675" y="1605121"/>
                </a:lnTo>
                <a:lnTo>
                  <a:pt x="138412" y="1642953"/>
                </a:lnTo>
                <a:lnTo>
                  <a:pt x="179756" y="1668175"/>
                </a:lnTo>
                <a:lnTo>
                  <a:pt x="201329" y="1680784"/>
                </a:lnTo>
                <a:lnTo>
                  <a:pt x="222900" y="1689791"/>
                </a:lnTo>
                <a:lnTo>
                  <a:pt x="246260" y="1700602"/>
                </a:lnTo>
                <a:lnTo>
                  <a:pt x="316382" y="1722219"/>
                </a:lnTo>
                <a:lnTo>
                  <a:pt x="348736" y="1729425"/>
                </a:lnTo>
                <a:lnTo>
                  <a:pt x="382895" y="1734830"/>
                </a:lnTo>
                <a:lnTo>
                  <a:pt x="417029" y="1738432"/>
                </a:lnTo>
                <a:lnTo>
                  <a:pt x="487152" y="1742035"/>
                </a:lnTo>
                <a:lnTo>
                  <a:pt x="524894" y="1742035"/>
                </a:lnTo>
                <a:lnTo>
                  <a:pt x="598601" y="1738432"/>
                </a:lnTo>
                <a:lnTo>
                  <a:pt x="629151" y="1736631"/>
                </a:lnTo>
                <a:lnTo>
                  <a:pt x="659701" y="1733028"/>
                </a:lnTo>
                <a:lnTo>
                  <a:pt x="690276" y="1731227"/>
                </a:lnTo>
                <a:lnTo>
                  <a:pt x="720826" y="1727624"/>
                </a:lnTo>
                <a:lnTo>
                  <a:pt x="753180" y="1722219"/>
                </a:lnTo>
                <a:lnTo>
                  <a:pt x="785535" y="1718616"/>
                </a:lnTo>
                <a:lnTo>
                  <a:pt x="817889" y="1713212"/>
                </a:lnTo>
                <a:lnTo>
                  <a:pt x="850244" y="1709609"/>
                </a:lnTo>
                <a:lnTo>
                  <a:pt x="950916" y="1693394"/>
                </a:lnTo>
                <a:lnTo>
                  <a:pt x="985075" y="1686189"/>
                </a:lnTo>
                <a:lnTo>
                  <a:pt x="1125295" y="1664572"/>
                </a:lnTo>
                <a:lnTo>
                  <a:pt x="1193588" y="1651960"/>
                </a:lnTo>
                <a:lnTo>
                  <a:pt x="1263685" y="1633946"/>
                </a:lnTo>
                <a:lnTo>
                  <a:pt x="1332003" y="1612329"/>
                </a:lnTo>
                <a:lnTo>
                  <a:pt x="1400321" y="1587107"/>
                </a:lnTo>
                <a:lnTo>
                  <a:pt x="1466834" y="1560086"/>
                </a:lnTo>
                <a:lnTo>
                  <a:pt x="1531543" y="1531262"/>
                </a:lnTo>
                <a:lnTo>
                  <a:pt x="1594448" y="1502437"/>
                </a:lnTo>
                <a:lnTo>
                  <a:pt x="1653768" y="1471808"/>
                </a:lnTo>
                <a:lnTo>
                  <a:pt x="1761634" y="1412363"/>
                </a:lnTo>
                <a:lnTo>
                  <a:pt x="1853309" y="1358321"/>
                </a:lnTo>
                <a:lnTo>
                  <a:pt x="1889247" y="1333102"/>
                </a:lnTo>
                <a:lnTo>
                  <a:pt x="1921602" y="1313286"/>
                </a:lnTo>
                <a:lnTo>
                  <a:pt x="1962953" y="1284464"/>
                </a:lnTo>
                <a:lnTo>
                  <a:pt x="2004305" y="1250238"/>
                </a:lnTo>
                <a:lnTo>
                  <a:pt x="2038464" y="1216011"/>
                </a:lnTo>
                <a:lnTo>
                  <a:pt x="2069014" y="1179959"/>
                </a:lnTo>
                <a:lnTo>
                  <a:pt x="2092371" y="1142129"/>
                </a:lnTo>
                <a:lnTo>
                  <a:pt x="2110366" y="1102499"/>
                </a:lnTo>
                <a:lnTo>
                  <a:pt x="2121142" y="1064670"/>
                </a:lnTo>
                <a:lnTo>
                  <a:pt x="2128335" y="1026841"/>
                </a:lnTo>
                <a:lnTo>
                  <a:pt x="2130139" y="989011"/>
                </a:lnTo>
                <a:lnTo>
                  <a:pt x="2126530" y="952984"/>
                </a:lnTo>
                <a:lnTo>
                  <a:pt x="2103173" y="884531"/>
                </a:lnTo>
                <a:lnTo>
                  <a:pt x="2061821" y="825085"/>
                </a:lnTo>
                <a:lnTo>
                  <a:pt x="2002500" y="776448"/>
                </a:lnTo>
                <a:lnTo>
                  <a:pt x="1964758" y="758434"/>
                </a:lnTo>
                <a:lnTo>
                  <a:pt x="1914409" y="734991"/>
                </a:lnTo>
                <a:lnTo>
                  <a:pt x="1871278" y="711573"/>
                </a:lnTo>
                <a:lnTo>
                  <a:pt x="1833535" y="686353"/>
                </a:lnTo>
                <a:lnTo>
                  <a:pt x="1801181" y="659332"/>
                </a:lnTo>
                <a:lnTo>
                  <a:pt x="1772410" y="632312"/>
                </a:lnTo>
                <a:lnTo>
                  <a:pt x="1729279" y="574667"/>
                </a:lnTo>
                <a:lnTo>
                  <a:pt x="1700508" y="520626"/>
                </a:lnTo>
                <a:lnTo>
                  <a:pt x="1684319" y="470187"/>
                </a:lnTo>
                <a:lnTo>
                  <a:pt x="1677151" y="446769"/>
                </a:lnTo>
                <a:lnTo>
                  <a:pt x="1673542" y="425152"/>
                </a:lnTo>
                <a:lnTo>
                  <a:pt x="1669958" y="407138"/>
                </a:lnTo>
                <a:lnTo>
                  <a:pt x="1668154" y="389124"/>
                </a:lnTo>
                <a:lnTo>
                  <a:pt x="1666349" y="376515"/>
                </a:lnTo>
                <a:lnTo>
                  <a:pt x="1671738" y="349494"/>
                </a:lnTo>
                <a:lnTo>
                  <a:pt x="1693316" y="315267"/>
                </a:lnTo>
                <a:lnTo>
                  <a:pt x="1723866" y="277413"/>
                </a:lnTo>
                <a:lnTo>
                  <a:pt x="1756245" y="235981"/>
                </a:lnTo>
                <a:lnTo>
                  <a:pt x="1786795" y="192748"/>
                </a:lnTo>
                <a:lnTo>
                  <a:pt x="1806569" y="149515"/>
                </a:lnTo>
                <a:lnTo>
                  <a:pt x="1811957" y="108083"/>
                </a:lnTo>
                <a:lnTo>
                  <a:pt x="1793988" y="68452"/>
                </a:lnTo>
                <a:lnTo>
                  <a:pt x="1738251" y="36027"/>
                </a:lnTo>
                <a:lnTo>
                  <a:pt x="1675347" y="21616"/>
                </a:lnTo>
                <a:lnTo>
                  <a:pt x="1637604" y="14411"/>
                </a:lnTo>
                <a:lnTo>
                  <a:pt x="1594448" y="9006"/>
                </a:lnTo>
                <a:lnTo>
                  <a:pt x="1499189" y="1801"/>
                </a:lnTo>
                <a:lnTo>
                  <a:pt x="1445256" y="0"/>
                </a:lnTo>
                <a:close/>
              </a:path>
            </a:pathLst>
          </a:custGeom>
          <a:solidFill>
            <a:srgbClr val="B1F8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2945" y="2563137"/>
            <a:ext cx="1933809" cy="3575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35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Comic Sans MS"/>
                <a:cs typeface="Comic Sans MS"/>
              </a:rPr>
              <a:t>8</a:t>
            </a:fld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noAutofit/>
          </a:bodyPr>
          <a:lstStyle/>
          <a:p>
            <a:pPr marL="762635">
              <a:lnSpc>
                <a:spcPct val="100000"/>
              </a:lnSpc>
            </a:pPr>
            <a:r>
              <a:rPr sz="4400" dirty="0" smtClean="0">
                <a:latin typeface="Comic Sans MS"/>
                <a:cs typeface="Comic Sans MS"/>
              </a:rPr>
              <a:t>Recess</a:t>
            </a:r>
            <a:r>
              <a:rPr sz="4400" spc="-40" dirty="0" smtClean="0">
                <a:latin typeface="Comic Sans MS"/>
                <a:cs typeface="Comic Sans MS"/>
              </a:rPr>
              <a:t> </a:t>
            </a:r>
            <a:r>
              <a:rPr sz="4400" spc="0" dirty="0" smtClean="0">
                <a:latin typeface="Comic Sans MS"/>
                <a:cs typeface="Comic Sans MS"/>
              </a:rPr>
              <a:t>Rules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1175" y="1698371"/>
            <a:ext cx="5513070" cy="323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dirty="0" smtClean="0">
                <a:latin typeface="Comic Sans MS"/>
                <a:cs typeface="Comic Sans MS"/>
              </a:rPr>
              <a:t>Include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everyone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29"/>
              </a:spcBef>
              <a:buFont typeface="Comic Sans MS"/>
              <a:buChar char="•"/>
            </a:pPr>
            <a:endParaRPr sz="85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20" dirty="0" smtClean="0">
                <a:latin typeface="Comic Sans MS"/>
                <a:cs typeface="Comic Sans MS"/>
              </a:rPr>
              <a:t>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equipment appr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-15" dirty="0" smtClean="0">
                <a:latin typeface="Comic Sans MS"/>
                <a:cs typeface="Comic Sans MS"/>
              </a:rPr>
              <a:t>priately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58"/>
              </a:spcBef>
              <a:buFont typeface="Comic Sans MS"/>
              <a:buChar char="•"/>
            </a:pPr>
            <a:endParaRPr sz="1400"/>
          </a:p>
          <a:p>
            <a:pPr marL="355600" marR="12700" indent="-342900">
              <a:lnSpc>
                <a:spcPct val="80000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Ga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es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involving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physical contact are not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allow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such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tag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football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27"/>
              </a:spcBef>
              <a:buFont typeface="Comic Sans MS"/>
              <a:buChar char="•"/>
            </a:pPr>
            <a:endParaRPr sz="85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>
              <a:lnSpc>
                <a:spcPts val="1000"/>
              </a:lnSpc>
              <a:buFont typeface="Comic Sans MS"/>
              <a:buChar char="•"/>
            </a:pPr>
            <a:endParaRPr sz="1000"/>
          </a:p>
          <a:p>
            <a:pPr marL="375285" marR="866775" indent="-363220">
              <a:lnSpc>
                <a:spcPct val="100099"/>
              </a:lnSpc>
              <a:buFont typeface="Comic Sans MS"/>
              <a:buChar char="•"/>
              <a:tabLst>
                <a:tab pos="354965" algn="l"/>
              </a:tabLst>
            </a:pPr>
            <a:r>
              <a:rPr sz="2400" dirty="0" smtClean="0">
                <a:latin typeface="Comic Sans MS"/>
                <a:cs typeface="Comic Sans MS"/>
              </a:rPr>
              <a:t>Ask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ult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rmi</a:t>
            </a:r>
            <a:r>
              <a:rPr sz="2400" spc="-1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si</a:t>
            </a:r>
            <a:r>
              <a:rPr sz="2400" spc="-2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 to 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ter</a:t>
            </a:r>
            <a:r>
              <a:rPr sz="2400" spc="-3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school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2122" y="4339101"/>
            <a:ext cx="247202" cy="160124"/>
          </a:xfrm>
          <a:custGeom>
            <a:avLst/>
            <a:gdLst/>
            <a:ahLst/>
            <a:cxnLst/>
            <a:rect l="l" t="t" r="r" b="b"/>
            <a:pathLst>
              <a:path w="247202" h="160124">
                <a:moveTo>
                  <a:pt x="143280" y="0"/>
                </a:moveTo>
                <a:lnTo>
                  <a:pt x="58251" y="7852"/>
                </a:lnTo>
                <a:lnTo>
                  <a:pt x="0" y="122454"/>
                </a:lnTo>
                <a:lnTo>
                  <a:pt x="0" y="124024"/>
                </a:lnTo>
                <a:lnTo>
                  <a:pt x="3167" y="125595"/>
                </a:lnTo>
                <a:lnTo>
                  <a:pt x="7884" y="127165"/>
                </a:lnTo>
                <a:lnTo>
                  <a:pt x="18892" y="130306"/>
                </a:lnTo>
                <a:lnTo>
                  <a:pt x="34640" y="133426"/>
                </a:lnTo>
                <a:lnTo>
                  <a:pt x="56678" y="138137"/>
                </a:lnTo>
                <a:lnTo>
                  <a:pt x="86601" y="142848"/>
                </a:lnTo>
                <a:lnTo>
                  <a:pt x="119669" y="149130"/>
                </a:lnTo>
                <a:lnTo>
                  <a:pt x="147998" y="153842"/>
                </a:lnTo>
                <a:lnTo>
                  <a:pt x="171630" y="158553"/>
                </a:lnTo>
                <a:lnTo>
                  <a:pt x="192096" y="160124"/>
                </a:lnTo>
                <a:lnTo>
                  <a:pt x="207844" y="158553"/>
                </a:lnTo>
                <a:lnTo>
                  <a:pt x="237745" y="119313"/>
                </a:lnTo>
                <a:lnTo>
                  <a:pt x="245629" y="78502"/>
                </a:lnTo>
                <a:lnTo>
                  <a:pt x="247202" y="50233"/>
                </a:lnTo>
                <a:lnTo>
                  <a:pt x="245629" y="32980"/>
                </a:lnTo>
                <a:lnTo>
                  <a:pt x="244035" y="28268"/>
                </a:lnTo>
                <a:lnTo>
                  <a:pt x="143280" y="0"/>
                </a:lnTo>
                <a:close/>
              </a:path>
            </a:pathLst>
          </a:custGeom>
          <a:solidFill>
            <a:srgbClr val="BE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028" y="1912217"/>
            <a:ext cx="2227937" cy="2221237"/>
          </a:xfrm>
          <a:custGeom>
            <a:avLst/>
            <a:gdLst/>
            <a:ahLst/>
            <a:cxnLst/>
            <a:rect l="l" t="t" r="r" b="b"/>
            <a:pathLst>
              <a:path w="2227937" h="2221237">
                <a:moveTo>
                  <a:pt x="1147763" y="0"/>
                </a:moveTo>
                <a:lnTo>
                  <a:pt x="1080076" y="0"/>
                </a:lnTo>
                <a:lnTo>
                  <a:pt x="1048581" y="1526"/>
                </a:lnTo>
                <a:lnTo>
                  <a:pt x="952543" y="10906"/>
                </a:lnTo>
                <a:lnTo>
                  <a:pt x="858079" y="29882"/>
                </a:lnTo>
                <a:lnTo>
                  <a:pt x="828156" y="37735"/>
                </a:lnTo>
                <a:lnTo>
                  <a:pt x="796660" y="45587"/>
                </a:lnTo>
                <a:lnTo>
                  <a:pt x="766759" y="54967"/>
                </a:lnTo>
                <a:lnTo>
                  <a:pt x="736836" y="65873"/>
                </a:lnTo>
                <a:lnTo>
                  <a:pt x="708508" y="76997"/>
                </a:lnTo>
                <a:lnTo>
                  <a:pt x="678585" y="87903"/>
                </a:lnTo>
                <a:lnTo>
                  <a:pt x="621906" y="114514"/>
                </a:lnTo>
                <a:lnTo>
                  <a:pt x="554197" y="150723"/>
                </a:lnTo>
                <a:lnTo>
                  <a:pt x="489656" y="191512"/>
                </a:lnTo>
                <a:lnTo>
                  <a:pt x="428237" y="235573"/>
                </a:lnTo>
                <a:lnTo>
                  <a:pt x="369986" y="285741"/>
                </a:lnTo>
                <a:lnTo>
                  <a:pt x="314880" y="337436"/>
                </a:lnTo>
                <a:lnTo>
                  <a:pt x="262941" y="393930"/>
                </a:lnTo>
                <a:lnTo>
                  <a:pt x="215697" y="453696"/>
                </a:lnTo>
                <a:lnTo>
                  <a:pt x="173189" y="516516"/>
                </a:lnTo>
                <a:lnTo>
                  <a:pt x="133826" y="582389"/>
                </a:lnTo>
                <a:lnTo>
                  <a:pt x="99190" y="651534"/>
                </a:lnTo>
                <a:lnTo>
                  <a:pt x="69276" y="723733"/>
                </a:lnTo>
                <a:lnTo>
                  <a:pt x="45659" y="797459"/>
                </a:lnTo>
                <a:lnTo>
                  <a:pt x="25191" y="872711"/>
                </a:lnTo>
                <a:lnTo>
                  <a:pt x="11021" y="951279"/>
                </a:lnTo>
                <a:lnTo>
                  <a:pt x="3148" y="1029782"/>
                </a:lnTo>
                <a:lnTo>
                  <a:pt x="0" y="1111403"/>
                </a:lnTo>
                <a:lnTo>
                  <a:pt x="1574" y="1167919"/>
                </a:lnTo>
                <a:lnTo>
                  <a:pt x="6297" y="1224435"/>
                </a:lnTo>
                <a:lnTo>
                  <a:pt x="12595" y="1280951"/>
                </a:lnTo>
                <a:lnTo>
                  <a:pt x="22041" y="1335896"/>
                </a:lnTo>
                <a:lnTo>
                  <a:pt x="34637" y="1389271"/>
                </a:lnTo>
                <a:lnTo>
                  <a:pt x="50381" y="1441053"/>
                </a:lnTo>
                <a:lnTo>
                  <a:pt x="67701" y="1492858"/>
                </a:lnTo>
                <a:lnTo>
                  <a:pt x="88169" y="1543091"/>
                </a:lnTo>
                <a:lnTo>
                  <a:pt x="110211" y="1593325"/>
                </a:lnTo>
                <a:lnTo>
                  <a:pt x="133826" y="1640418"/>
                </a:lnTo>
                <a:lnTo>
                  <a:pt x="160593" y="1687511"/>
                </a:lnTo>
                <a:lnTo>
                  <a:pt x="190507" y="1733033"/>
                </a:lnTo>
                <a:lnTo>
                  <a:pt x="221988" y="1775436"/>
                </a:lnTo>
                <a:lnTo>
                  <a:pt x="255056" y="1817818"/>
                </a:lnTo>
                <a:lnTo>
                  <a:pt x="289696" y="1858629"/>
                </a:lnTo>
                <a:lnTo>
                  <a:pt x="325910" y="1896299"/>
                </a:lnTo>
                <a:lnTo>
                  <a:pt x="365268" y="1933968"/>
                </a:lnTo>
                <a:lnTo>
                  <a:pt x="404627" y="1968519"/>
                </a:lnTo>
                <a:lnTo>
                  <a:pt x="447152" y="2001478"/>
                </a:lnTo>
                <a:lnTo>
                  <a:pt x="491228" y="2031295"/>
                </a:lnTo>
                <a:lnTo>
                  <a:pt x="536877" y="2061134"/>
                </a:lnTo>
                <a:lnTo>
                  <a:pt x="582548" y="2087811"/>
                </a:lnTo>
                <a:lnTo>
                  <a:pt x="680158" y="2134904"/>
                </a:lnTo>
                <a:lnTo>
                  <a:pt x="730546" y="2153750"/>
                </a:lnTo>
                <a:lnTo>
                  <a:pt x="782507" y="2171003"/>
                </a:lnTo>
                <a:lnTo>
                  <a:pt x="834446" y="2186708"/>
                </a:lnTo>
                <a:lnTo>
                  <a:pt x="889552" y="2199272"/>
                </a:lnTo>
                <a:lnTo>
                  <a:pt x="943086" y="2208695"/>
                </a:lnTo>
                <a:lnTo>
                  <a:pt x="999765" y="2214977"/>
                </a:lnTo>
                <a:lnTo>
                  <a:pt x="1056444" y="2219666"/>
                </a:lnTo>
                <a:lnTo>
                  <a:pt x="1113122" y="2221237"/>
                </a:lnTo>
                <a:lnTo>
                  <a:pt x="1169801" y="2219666"/>
                </a:lnTo>
                <a:lnTo>
                  <a:pt x="1226480" y="2214977"/>
                </a:lnTo>
                <a:lnTo>
                  <a:pt x="1283181" y="2208695"/>
                </a:lnTo>
                <a:lnTo>
                  <a:pt x="1338287" y="2199272"/>
                </a:lnTo>
                <a:lnTo>
                  <a:pt x="1391799" y="2186708"/>
                </a:lnTo>
                <a:lnTo>
                  <a:pt x="1445332" y="2171003"/>
                </a:lnTo>
                <a:lnTo>
                  <a:pt x="1495721" y="2153750"/>
                </a:lnTo>
                <a:lnTo>
                  <a:pt x="1547682" y="2134904"/>
                </a:lnTo>
                <a:lnTo>
                  <a:pt x="1596476" y="2111368"/>
                </a:lnTo>
                <a:lnTo>
                  <a:pt x="1643719" y="2087811"/>
                </a:lnTo>
                <a:lnTo>
                  <a:pt x="1690962" y="2061134"/>
                </a:lnTo>
                <a:lnTo>
                  <a:pt x="1736611" y="2031295"/>
                </a:lnTo>
                <a:lnTo>
                  <a:pt x="1780687" y="2001478"/>
                </a:lnTo>
                <a:lnTo>
                  <a:pt x="1821640" y="1968519"/>
                </a:lnTo>
                <a:lnTo>
                  <a:pt x="1862571" y="1933968"/>
                </a:lnTo>
                <a:lnTo>
                  <a:pt x="1901930" y="1896299"/>
                </a:lnTo>
                <a:lnTo>
                  <a:pt x="1938143" y="1858629"/>
                </a:lnTo>
                <a:lnTo>
                  <a:pt x="1972784" y="1817818"/>
                </a:lnTo>
                <a:lnTo>
                  <a:pt x="2005830" y="1775436"/>
                </a:lnTo>
                <a:lnTo>
                  <a:pt x="2037325" y="1733033"/>
                </a:lnTo>
                <a:lnTo>
                  <a:pt x="2065676" y="1687511"/>
                </a:lnTo>
                <a:lnTo>
                  <a:pt x="2094004" y="1640418"/>
                </a:lnTo>
                <a:lnTo>
                  <a:pt x="2117615" y="1593325"/>
                </a:lnTo>
                <a:lnTo>
                  <a:pt x="2139675" y="1543091"/>
                </a:lnTo>
                <a:lnTo>
                  <a:pt x="2160140" y="1492858"/>
                </a:lnTo>
                <a:lnTo>
                  <a:pt x="2177461" y="1441053"/>
                </a:lnTo>
                <a:lnTo>
                  <a:pt x="2193208" y="1389271"/>
                </a:lnTo>
                <a:lnTo>
                  <a:pt x="2205877" y="1335896"/>
                </a:lnTo>
                <a:lnTo>
                  <a:pt x="2215268" y="1280951"/>
                </a:lnTo>
                <a:lnTo>
                  <a:pt x="2221602" y="1224435"/>
                </a:lnTo>
                <a:lnTo>
                  <a:pt x="2226189" y="1167919"/>
                </a:lnTo>
                <a:lnTo>
                  <a:pt x="2227937" y="1111403"/>
                </a:lnTo>
                <a:lnTo>
                  <a:pt x="2224660" y="1031352"/>
                </a:lnTo>
                <a:lnTo>
                  <a:pt x="2216797" y="952850"/>
                </a:lnTo>
                <a:lnTo>
                  <a:pt x="2202600" y="875983"/>
                </a:lnTo>
                <a:lnTo>
                  <a:pt x="2183817" y="802257"/>
                </a:lnTo>
                <a:lnTo>
                  <a:pt x="2160140" y="728313"/>
                </a:lnTo>
                <a:lnTo>
                  <a:pt x="2131790" y="657641"/>
                </a:lnTo>
                <a:lnTo>
                  <a:pt x="2097149" y="590241"/>
                </a:lnTo>
                <a:lnTo>
                  <a:pt x="2060936" y="525895"/>
                </a:lnTo>
                <a:lnTo>
                  <a:pt x="2018432" y="463075"/>
                </a:lnTo>
                <a:lnTo>
                  <a:pt x="1972784" y="403528"/>
                </a:lnTo>
                <a:lnTo>
                  <a:pt x="1922395" y="348561"/>
                </a:lnTo>
                <a:lnTo>
                  <a:pt x="1868862" y="295120"/>
                </a:lnTo>
                <a:lnTo>
                  <a:pt x="1812183" y="246479"/>
                </a:lnTo>
                <a:lnTo>
                  <a:pt x="1752359" y="200891"/>
                </a:lnTo>
                <a:lnTo>
                  <a:pt x="1689368" y="160102"/>
                </a:lnTo>
                <a:lnTo>
                  <a:pt x="1623254" y="124112"/>
                </a:lnTo>
                <a:lnTo>
                  <a:pt x="1565002" y="95756"/>
                </a:lnTo>
                <a:lnTo>
                  <a:pt x="1505156" y="72198"/>
                </a:lnTo>
                <a:lnTo>
                  <a:pt x="1473683" y="61292"/>
                </a:lnTo>
                <a:lnTo>
                  <a:pt x="1443760" y="50168"/>
                </a:lnTo>
                <a:lnTo>
                  <a:pt x="1380791" y="32936"/>
                </a:lnTo>
                <a:lnTo>
                  <a:pt x="1281586" y="12651"/>
                </a:lnTo>
                <a:lnTo>
                  <a:pt x="1182404" y="1526"/>
                </a:lnTo>
                <a:lnTo>
                  <a:pt x="1147763" y="0"/>
                </a:lnTo>
                <a:close/>
              </a:path>
            </a:pathLst>
          </a:custGeom>
          <a:solidFill>
            <a:srgbClr val="DFFB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118" y="2129019"/>
            <a:ext cx="1920201" cy="2920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29930" y="6287008"/>
            <a:ext cx="215900" cy="227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Comic Sans MS"/>
                <a:cs typeface="Comic Sans MS"/>
              </a:rPr>
              <a:t>10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458</Words>
  <Application>Microsoft Office PowerPoint</Application>
  <PresentationFormat>On-screen Show (4:3)</PresentationFormat>
  <Paragraphs>233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Calibri</vt:lpstr>
      <vt:lpstr>Comic Sans MS</vt:lpstr>
      <vt:lpstr>Office Theme</vt:lpstr>
      <vt:lpstr>Adobe Acrobat Document</vt:lpstr>
      <vt:lpstr>PowerPoint Presentation</vt:lpstr>
      <vt:lpstr>PowerPoint Presentation</vt:lpstr>
      <vt:lpstr>PowerPoint Presentation</vt:lpstr>
      <vt:lpstr>Be Prepared</vt:lpstr>
      <vt:lpstr>PowerPoint Presentation</vt:lpstr>
      <vt:lpstr>Bathroom Rules</vt:lpstr>
      <vt:lpstr>Cafeteria Rules</vt:lpstr>
      <vt:lpstr>PowerPoint Presentation</vt:lpstr>
      <vt:lpstr>Recess Rules</vt:lpstr>
      <vt:lpstr>PowerPoint Presentation</vt:lpstr>
      <vt:lpstr>Keep It Home</vt:lpstr>
      <vt:lpstr>Hallway Rules</vt:lpstr>
      <vt:lpstr>Bus Rules</vt:lpstr>
      <vt:lpstr>Bus Rules</vt:lpstr>
      <vt:lpstr>PowerPoint Presentation</vt:lpstr>
      <vt:lpstr>PowerPoint Presentation</vt:lpstr>
      <vt:lpstr>Consequences</vt:lpstr>
      <vt:lpstr>PowerPoint Presentation</vt:lpstr>
      <vt:lpstr>Bystanders Can Be Upstanders</vt:lpstr>
      <vt:lpstr>The No Place For Hate Pledge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HARBOR HILL SCHOOL</dc:title>
  <dc:creator>Maureen</dc:creator>
  <cp:lastModifiedBy>Justin Gabrus</cp:lastModifiedBy>
  <cp:revision>13</cp:revision>
  <cp:lastPrinted>2019-08-19T13:11:37Z</cp:lastPrinted>
  <dcterms:created xsi:type="dcterms:W3CDTF">2016-09-01T17:03:11Z</dcterms:created>
  <dcterms:modified xsi:type="dcterms:W3CDTF">2023-02-14T16:03:19Z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2015-09-04T00:00:00Z</vt:filetime>
  </property>
  <property fmtid="{D5CDD505-2E9C-101B-9397-08002B2CF9AE}" pid="3" name="LastSaved">
    <vt:filetime>2016-09-01T00:00:00Z</vt:filetime>
  </property>
</Properties>
</file>